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325" r:id="rId7"/>
    <p:sldId id="326" r:id="rId8"/>
    <p:sldId id="327" r:id="rId9"/>
    <p:sldId id="292" r:id="rId10"/>
    <p:sldId id="335" r:id="rId11"/>
    <p:sldId id="333" r:id="rId12"/>
    <p:sldId id="279" r:id="rId13"/>
    <p:sldId id="264" r:id="rId14"/>
    <p:sldId id="283" r:id="rId15"/>
    <p:sldId id="282" r:id="rId16"/>
    <p:sldId id="281" r:id="rId17"/>
    <p:sldId id="302" r:id="rId18"/>
    <p:sldId id="285" r:id="rId19"/>
    <p:sldId id="334" r:id="rId20"/>
    <p:sldId id="319" r:id="rId21"/>
    <p:sldId id="305" r:id="rId22"/>
    <p:sldId id="311" r:id="rId23"/>
    <p:sldId id="324" r:id="rId24"/>
    <p:sldId id="312" r:id="rId25"/>
    <p:sldId id="320" r:id="rId26"/>
    <p:sldId id="322" r:id="rId27"/>
    <p:sldId id="316" r:id="rId28"/>
    <p:sldId id="317" r:id="rId29"/>
    <p:sldId id="28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UH Angélique" initials="SA" lastIdx="5" clrIdx="0">
    <p:extLst>
      <p:ext uri="{19B8F6BF-5375-455C-9EA6-DF929625EA0E}">
        <p15:presenceInfo xmlns:p15="http://schemas.microsoft.com/office/powerpoint/2012/main" userId="S::schan183@365.education.lu::eb0ebefe-7237-42c2-9394-037eb27ad9ab" providerId="AD"/>
      </p:ext>
    </p:extLst>
  </p:cmAuthor>
  <p:cmAuthor id="2" name="LENTZ Tanja" initials="LT" lastIdx="8" clrIdx="1">
    <p:extLst>
      <p:ext uri="{19B8F6BF-5375-455C-9EA6-DF929625EA0E}">
        <p15:presenceInfo xmlns:p15="http://schemas.microsoft.com/office/powerpoint/2012/main" userId="S::lenta127@365.education.lu::93ff0da2-87a2-4d1b-9d8a-36f5e73807ae" providerId="AD"/>
      </p:ext>
    </p:extLst>
  </p:cmAuthor>
  <p:cmAuthor id="3" name="EVEN Guy" initials="EG" lastIdx="1" clrIdx="2">
    <p:extLst>
      <p:ext uri="{19B8F6BF-5375-455C-9EA6-DF929625EA0E}">
        <p15:presenceInfo xmlns:p15="http://schemas.microsoft.com/office/powerpoint/2012/main" userId="S::evegu156@365.education.lu::9e7e15c5-2ae6-4cc7-a37d-2c09a0b1e9f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1CD893-B677-42EF-A326-2ED62B3AD359}" v="1" dt="2020-05-06T10:04:23.486"/>
    <p1510:client id="{4D66A2DD-59E9-4D8B-A7A6-C6A7DFABD90F}" v="7" dt="2020-05-06T09:18:16.168"/>
    <p1510:client id="{4F1B5CAA-F5AE-4FF6-8A11-156E98474AED}" v="71" dt="2020-05-07T09:16:38.516"/>
    <p1510:client id="{7D2FE1C5-95EE-468D-BD87-B0C9BB53382E}" v="6" dt="2020-05-06T08:24:25.4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TZ Tanja" userId="S::lenta127@365.education.lu::93ff0da2-87a2-4d1b-9d8a-36f5e73807ae" providerId="AD" clId="Web-{230A1054-280B-49E3-BC5B-3AE1740AE143}"/>
    <pc:docChg chg="modSld">
      <pc:chgData name="LENTZ Tanja" userId="S::lenta127@365.education.lu::93ff0da2-87a2-4d1b-9d8a-36f5e73807ae" providerId="AD" clId="Web-{230A1054-280B-49E3-BC5B-3AE1740AE143}" dt="2020-05-05T21:14:08.122" v="257" actId="20577"/>
      <pc:docMkLst>
        <pc:docMk/>
      </pc:docMkLst>
      <pc:sldChg chg="modSp">
        <pc:chgData name="LENTZ Tanja" userId="S::lenta127@365.education.lu::93ff0da2-87a2-4d1b-9d8a-36f5e73807ae" providerId="AD" clId="Web-{230A1054-280B-49E3-BC5B-3AE1740AE143}" dt="2020-05-05T21:08:25.172" v="28" actId="20577"/>
        <pc:sldMkLst>
          <pc:docMk/>
          <pc:sldMk cId="35346577" sldId="264"/>
        </pc:sldMkLst>
        <pc:spChg chg="mod">
          <ac:chgData name="LENTZ Tanja" userId="S::lenta127@365.education.lu::93ff0da2-87a2-4d1b-9d8a-36f5e73807ae" providerId="AD" clId="Web-{230A1054-280B-49E3-BC5B-3AE1740AE143}" dt="2020-05-05T21:08:25.172" v="28" actId="20577"/>
          <ac:spMkLst>
            <pc:docMk/>
            <pc:sldMk cId="35346577" sldId="264"/>
            <ac:spMk id="6" creationId="{35305A2B-300E-41C8-BD07-A00F775AD31C}"/>
          </ac:spMkLst>
        </pc:spChg>
      </pc:sldChg>
      <pc:sldChg chg="modSp">
        <pc:chgData name="LENTZ Tanja" userId="S::lenta127@365.education.lu::93ff0da2-87a2-4d1b-9d8a-36f5e73807ae" providerId="AD" clId="Web-{230A1054-280B-49E3-BC5B-3AE1740AE143}" dt="2020-05-05T21:08:09.438" v="24" actId="20577"/>
        <pc:sldMkLst>
          <pc:docMk/>
          <pc:sldMk cId="2890235101" sldId="279"/>
        </pc:sldMkLst>
        <pc:spChg chg="mod">
          <ac:chgData name="LENTZ Tanja" userId="S::lenta127@365.education.lu::93ff0da2-87a2-4d1b-9d8a-36f5e73807ae" providerId="AD" clId="Web-{230A1054-280B-49E3-BC5B-3AE1740AE143}" dt="2020-05-05T21:08:09.438" v="24" actId="20577"/>
          <ac:spMkLst>
            <pc:docMk/>
            <pc:sldMk cId="2890235101" sldId="279"/>
            <ac:spMk id="3" creationId="{18F70F8D-92A0-491D-AE1D-12D2EACB4D82}"/>
          </ac:spMkLst>
        </pc:spChg>
        <pc:spChg chg="mod">
          <ac:chgData name="LENTZ Tanja" userId="S::lenta127@365.education.lu::93ff0da2-87a2-4d1b-9d8a-36f5e73807ae" providerId="AD" clId="Web-{230A1054-280B-49E3-BC5B-3AE1740AE143}" dt="2020-05-05T21:07:54.158" v="8" actId="20577"/>
          <ac:spMkLst>
            <pc:docMk/>
            <pc:sldMk cId="2890235101" sldId="279"/>
            <ac:spMk id="8" creationId="{7D4591A5-853D-436A-95DA-022ACA9E9207}"/>
          </ac:spMkLst>
        </pc:spChg>
      </pc:sldChg>
      <pc:sldChg chg="modSp">
        <pc:chgData name="LENTZ Tanja" userId="S::lenta127@365.education.lu::93ff0da2-87a2-4d1b-9d8a-36f5e73807ae" providerId="AD" clId="Web-{230A1054-280B-49E3-BC5B-3AE1740AE143}" dt="2020-05-05T21:10:14.812" v="81" actId="20577"/>
        <pc:sldMkLst>
          <pc:docMk/>
          <pc:sldMk cId="1379818001" sldId="281"/>
        </pc:sldMkLst>
        <pc:spChg chg="mod">
          <ac:chgData name="LENTZ Tanja" userId="S::lenta127@365.education.lu::93ff0da2-87a2-4d1b-9d8a-36f5e73807ae" providerId="AD" clId="Web-{230A1054-280B-49E3-BC5B-3AE1740AE143}" dt="2020-05-05T21:09:45.578" v="67" actId="14100"/>
          <ac:spMkLst>
            <pc:docMk/>
            <pc:sldMk cId="1379818001" sldId="281"/>
            <ac:spMk id="16" creationId="{DF541FFE-4435-421E-A04D-E0599FD6193B}"/>
          </ac:spMkLst>
        </pc:spChg>
        <pc:spChg chg="mod">
          <ac:chgData name="LENTZ Tanja" userId="S::lenta127@365.education.lu::93ff0da2-87a2-4d1b-9d8a-36f5e73807ae" providerId="AD" clId="Web-{230A1054-280B-49E3-BC5B-3AE1740AE143}" dt="2020-05-05T21:09:55.953" v="72" actId="14100"/>
          <ac:spMkLst>
            <pc:docMk/>
            <pc:sldMk cId="1379818001" sldId="281"/>
            <ac:spMk id="17" creationId="{D9F8E056-2323-49B8-BF94-7DEBB7163B2A}"/>
          </ac:spMkLst>
        </pc:spChg>
        <pc:spChg chg="mod">
          <ac:chgData name="LENTZ Tanja" userId="S::lenta127@365.education.lu::93ff0da2-87a2-4d1b-9d8a-36f5e73807ae" providerId="AD" clId="Web-{230A1054-280B-49E3-BC5B-3AE1740AE143}" dt="2020-05-05T21:09:37.406" v="61" actId="20577"/>
          <ac:spMkLst>
            <pc:docMk/>
            <pc:sldMk cId="1379818001" sldId="281"/>
            <ac:spMk id="25" creationId="{77B92E3D-1D30-476C-BA57-B154675173E2}"/>
          </ac:spMkLst>
        </pc:spChg>
        <pc:spChg chg="mod">
          <ac:chgData name="LENTZ Tanja" userId="S::lenta127@365.education.lu::93ff0da2-87a2-4d1b-9d8a-36f5e73807ae" providerId="AD" clId="Web-{230A1054-280B-49E3-BC5B-3AE1740AE143}" dt="2020-05-05T21:10:14.812" v="81" actId="20577"/>
          <ac:spMkLst>
            <pc:docMk/>
            <pc:sldMk cId="1379818001" sldId="281"/>
            <ac:spMk id="29" creationId="{70DC2330-9279-455F-AA2A-C5BB80979CC5}"/>
          </ac:spMkLst>
        </pc:spChg>
        <pc:spChg chg="mod">
          <ac:chgData name="LENTZ Tanja" userId="S::lenta127@365.education.lu::93ff0da2-87a2-4d1b-9d8a-36f5e73807ae" providerId="AD" clId="Web-{230A1054-280B-49E3-BC5B-3AE1740AE143}" dt="2020-05-05T21:09:28.547" v="58" actId="1076"/>
          <ac:spMkLst>
            <pc:docMk/>
            <pc:sldMk cId="1379818001" sldId="281"/>
            <ac:spMk id="33" creationId="{B0BAC734-B1EC-4240-9EBD-95D32D0C04E5}"/>
          </ac:spMkLst>
        </pc:spChg>
      </pc:sldChg>
      <pc:sldChg chg="modSp">
        <pc:chgData name="LENTZ Tanja" userId="S::lenta127@365.education.lu::93ff0da2-87a2-4d1b-9d8a-36f5e73807ae" providerId="AD" clId="Web-{230A1054-280B-49E3-BC5B-3AE1740AE143}" dt="2020-05-05T21:09:18.562" v="55" actId="20577"/>
        <pc:sldMkLst>
          <pc:docMk/>
          <pc:sldMk cId="4104361568" sldId="282"/>
        </pc:sldMkLst>
        <pc:spChg chg="mod">
          <ac:chgData name="LENTZ Tanja" userId="S::lenta127@365.education.lu::93ff0da2-87a2-4d1b-9d8a-36f5e73807ae" providerId="AD" clId="Web-{230A1054-280B-49E3-BC5B-3AE1740AE143}" dt="2020-05-05T21:09:18.562" v="55" actId="20577"/>
          <ac:spMkLst>
            <pc:docMk/>
            <pc:sldMk cId="4104361568" sldId="282"/>
            <ac:spMk id="3" creationId="{50F9365C-B8B0-4FE4-821C-6DC0885561A5}"/>
          </ac:spMkLst>
        </pc:spChg>
      </pc:sldChg>
      <pc:sldChg chg="modSp">
        <pc:chgData name="LENTZ Tanja" userId="S::lenta127@365.education.lu::93ff0da2-87a2-4d1b-9d8a-36f5e73807ae" providerId="AD" clId="Web-{230A1054-280B-49E3-BC5B-3AE1740AE143}" dt="2020-05-05T21:08:45.610" v="37" actId="20577"/>
        <pc:sldMkLst>
          <pc:docMk/>
          <pc:sldMk cId="1376397433" sldId="283"/>
        </pc:sldMkLst>
        <pc:spChg chg="mod">
          <ac:chgData name="LENTZ Tanja" userId="S::lenta127@365.education.lu::93ff0da2-87a2-4d1b-9d8a-36f5e73807ae" providerId="AD" clId="Web-{230A1054-280B-49E3-BC5B-3AE1740AE143}" dt="2020-05-05T21:08:45.610" v="37" actId="20577"/>
          <ac:spMkLst>
            <pc:docMk/>
            <pc:sldMk cId="1376397433" sldId="283"/>
            <ac:spMk id="4" creationId="{55B1B54E-840F-4F10-A352-DCD4B60588D0}"/>
          </ac:spMkLst>
        </pc:spChg>
      </pc:sldChg>
      <pc:sldChg chg="modSp">
        <pc:chgData name="LENTZ Tanja" userId="S::lenta127@365.education.lu::93ff0da2-87a2-4d1b-9d8a-36f5e73807ae" providerId="AD" clId="Web-{230A1054-280B-49E3-BC5B-3AE1740AE143}" dt="2020-05-05T21:12:30.654" v="214" actId="20577"/>
        <pc:sldMkLst>
          <pc:docMk/>
          <pc:sldMk cId="576200539" sldId="285"/>
        </pc:sldMkLst>
        <pc:spChg chg="mod">
          <ac:chgData name="LENTZ Tanja" userId="S::lenta127@365.education.lu::93ff0da2-87a2-4d1b-9d8a-36f5e73807ae" providerId="AD" clId="Web-{230A1054-280B-49E3-BC5B-3AE1740AE143}" dt="2020-05-05T21:12:30.654" v="214" actId="20577"/>
          <ac:spMkLst>
            <pc:docMk/>
            <pc:sldMk cId="576200539" sldId="285"/>
            <ac:spMk id="25" creationId="{77B92E3D-1D30-476C-BA57-B154675173E2}"/>
          </ac:spMkLst>
        </pc:spChg>
      </pc:sldChg>
      <pc:sldChg chg="modSp">
        <pc:chgData name="LENTZ Tanja" userId="S::lenta127@365.education.lu::93ff0da2-87a2-4d1b-9d8a-36f5e73807ae" providerId="AD" clId="Web-{230A1054-280B-49E3-BC5B-3AE1740AE143}" dt="2020-05-05T21:07:32.923" v="3" actId="20577"/>
        <pc:sldMkLst>
          <pc:docMk/>
          <pc:sldMk cId="690348175" sldId="292"/>
        </pc:sldMkLst>
        <pc:spChg chg="mod">
          <ac:chgData name="LENTZ Tanja" userId="S::lenta127@365.education.lu::93ff0da2-87a2-4d1b-9d8a-36f5e73807ae" providerId="AD" clId="Web-{230A1054-280B-49E3-BC5B-3AE1740AE143}" dt="2020-05-05T21:07:32.923" v="3" actId="20577"/>
          <ac:spMkLst>
            <pc:docMk/>
            <pc:sldMk cId="690348175" sldId="292"/>
            <ac:spMk id="15" creationId="{F59E6AC2-F9C6-4F91-A8E9-6D858DDEFCC1}"/>
          </ac:spMkLst>
        </pc:spChg>
      </pc:sldChg>
      <pc:sldChg chg="addSp modSp">
        <pc:chgData name="LENTZ Tanja" userId="S::lenta127@365.education.lu::93ff0da2-87a2-4d1b-9d8a-36f5e73807ae" providerId="AD" clId="Web-{230A1054-280B-49E3-BC5B-3AE1740AE143}" dt="2020-05-05T21:11:48.405" v="205" actId="1076"/>
        <pc:sldMkLst>
          <pc:docMk/>
          <pc:sldMk cId="2080467263" sldId="302"/>
        </pc:sldMkLst>
        <pc:spChg chg="add mod">
          <ac:chgData name="LENTZ Tanja" userId="S::lenta127@365.education.lu::93ff0da2-87a2-4d1b-9d8a-36f5e73807ae" providerId="AD" clId="Web-{230A1054-280B-49E3-BC5B-3AE1740AE143}" dt="2020-05-05T21:11:17.921" v="166" actId="20577"/>
          <ac:spMkLst>
            <pc:docMk/>
            <pc:sldMk cId="2080467263" sldId="302"/>
            <ac:spMk id="2" creationId="{7C5C6AE5-4C6A-498B-871D-4B821D046FA6}"/>
          </ac:spMkLst>
        </pc:spChg>
        <pc:spChg chg="add mod">
          <ac:chgData name="LENTZ Tanja" userId="S::lenta127@365.education.lu::93ff0da2-87a2-4d1b-9d8a-36f5e73807ae" providerId="AD" clId="Web-{230A1054-280B-49E3-BC5B-3AE1740AE143}" dt="2020-05-05T21:11:48.405" v="205" actId="1076"/>
          <ac:spMkLst>
            <pc:docMk/>
            <pc:sldMk cId="2080467263" sldId="302"/>
            <ac:spMk id="9" creationId="{520C062C-4EBB-4793-94D1-B0D0B4489276}"/>
          </ac:spMkLst>
        </pc:spChg>
      </pc:sldChg>
      <pc:sldChg chg="modSp">
        <pc:chgData name="LENTZ Tanja" userId="S::lenta127@365.education.lu::93ff0da2-87a2-4d1b-9d8a-36f5e73807ae" providerId="AD" clId="Web-{230A1054-280B-49E3-BC5B-3AE1740AE143}" dt="2020-05-05T21:14:08.122" v="257" actId="20577"/>
        <pc:sldMkLst>
          <pc:docMk/>
          <pc:sldMk cId="2021701946" sldId="319"/>
        </pc:sldMkLst>
        <pc:spChg chg="mod">
          <ac:chgData name="LENTZ Tanja" userId="S::lenta127@365.education.lu::93ff0da2-87a2-4d1b-9d8a-36f5e73807ae" providerId="AD" clId="Web-{230A1054-280B-49E3-BC5B-3AE1740AE143}" dt="2020-05-05T21:14:08.122" v="257" actId="20577"/>
          <ac:spMkLst>
            <pc:docMk/>
            <pc:sldMk cId="2021701946" sldId="319"/>
            <ac:spMk id="8" creationId="{E064CC48-6F40-4979-91AC-3ECF0EC29AF8}"/>
          </ac:spMkLst>
        </pc:spChg>
      </pc:sldChg>
      <pc:sldChg chg="modSp">
        <pc:chgData name="LENTZ Tanja" userId="S::lenta127@365.education.lu::93ff0da2-87a2-4d1b-9d8a-36f5e73807ae" providerId="AD" clId="Web-{230A1054-280B-49E3-BC5B-3AE1740AE143}" dt="2020-05-05T21:07:13.798" v="1" actId="14100"/>
        <pc:sldMkLst>
          <pc:docMk/>
          <pc:sldMk cId="1155921556" sldId="326"/>
        </pc:sldMkLst>
        <pc:picChg chg="mod">
          <ac:chgData name="LENTZ Tanja" userId="S::lenta127@365.education.lu::93ff0da2-87a2-4d1b-9d8a-36f5e73807ae" providerId="AD" clId="Web-{230A1054-280B-49E3-BC5B-3AE1740AE143}" dt="2020-05-05T21:07:09.767" v="0" actId="14100"/>
          <ac:picMkLst>
            <pc:docMk/>
            <pc:sldMk cId="1155921556" sldId="326"/>
            <ac:picMk id="5" creationId="{79D99C07-4675-4A9A-B19D-46721D40C6D9}"/>
          </ac:picMkLst>
        </pc:picChg>
        <pc:picChg chg="mod">
          <ac:chgData name="LENTZ Tanja" userId="S::lenta127@365.education.lu::93ff0da2-87a2-4d1b-9d8a-36f5e73807ae" providerId="AD" clId="Web-{230A1054-280B-49E3-BC5B-3AE1740AE143}" dt="2020-05-05T21:07:13.798" v="1" actId="14100"/>
          <ac:picMkLst>
            <pc:docMk/>
            <pc:sldMk cId="1155921556" sldId="326"/>
            <ac:picMk id="9" creationId="{394477B6-F517-4B46-BACF-02708881B9F5}"/>
          </ac:picMkLst>
        </pc:picChg>
      </pc:sldChg>
    </pc:docChg>
  </pc:docChgLst>
  <pc:docChgLst>
    <pc:chgData name="LENTZ Tanja" userId="S::lenta127@365.education.lu::93ff0da2-87a2-4d1b-9d8a-36f5e73807ae" providerId="AD" clId="Web-{E228936E-49C0-4D96-BF7C-92764A8CF8FF}"/>
    <pc:docChg chg="modSld">
      <pc:chgData name="LENTZ Tanja" userId="S::lenta127@365.education.lu::93ff0da2-87a2-4d1b-9d8a-36f5e73807ae" providerId="AD" clId="Web-{E228936E-49C0-4D96-BF7C-92764A8CF8FF}" dt="2020-05-03T09:39:14.268" v="4" actId="20577"/>
      <pc:docMkLst>
        <pc:docMk/>
      </pc:docMkLst>
    </pc:docChg>
  </pc:docChgLst>
  <pc:docChgLst>
    <pc:chgData name="LENTZ Tanja" userId="S::lenta127@365.education.lu::93ff0da2-87a2-4d1b-9d8a-36f5e73807ae" providerId="AD" clId="Web-{AEF69A77-06D2-4E15-B7C0-AF13A0D89E0D}"/>
    <pc:docChg chg="modSld">
      <pc:chgData name="LENTZ Tanja" userId="S::lenta127@365.education.lu::93ff0da2-87a2-4d1b-9d8a-36f5e73807ae" providerId="AD" clId="Web-{AEF69A77-06D2-4E15-B7C0-AF13A0D89E0D}" dt="2020-05-05T19:12:53.353" v="1014" actId="20577"/>
      <pc:docMkLst>
        <pc:docMk/>
      </pc:docMkLst>
      <pc:sldChg chg="modSp">
        <pc:chgData name="LENTZ Tanja" userId="S::lenta127@365.education.lu::93ff0da2-87a2-4d1b-9d8a-36f5e73807ae" providerId="AD" clId="Web-{AEF69A77-06D2-4E15-B7C0-AF13A0D89E0D}" dt="2020-05-05T19:00:58.009" v="14" actId="1076"/>
        <pc:sldMkLst>
          <pc:docMk/>
          <pc:sldMk cId="2890235101" sldId="279"/>
        </pc:sldMkLst>
        <pc:spChg chg="mod">
          <ac:chgData name="LENTZ Tanja" userId="S::lenta127@365.education.lu::93ff0da2-87a2-4d1b-9d8a-36f5e73807ae" providerId="AD" clId="Web-{AEF69A77-06D2-4E15-B7C0-AF13A0D89E0D}" dt="2020-05-05T19:00:52.196" v="11" actId="20577"/>
          <ac:spMkLst>
            <pc:docMk/>
            <pc:sldMk cId="2890235101" sldId="279"/>
            <ac:spMk id="3" creationId="{18F70F8D-92A0-491D-AE1D-12D2EACB4D82}"/>
          </ac:spMkLst>
        </pc:spChg>
        <pc:spChg chg="mod">
          <ac:chgData name="LENTZ Tanja" userId="S::lenta127@365.education.lu::93ff0da2-87a2-4d1b-9d8a-36f5e73807ae" providerId="AD" clId="Web-{AEF69A77-06D2-4E15-B7C0-AF13A0D89E0D}" dt="2020-05-05T19:00:58.009" v="14" actId="1076"/>
          <ac:spMkLst>
            <pc:docMk/>
            <pc:sldMk cId="2890235101" sldId="279"/>
            <ac:spMk id="5" creationId="{F2C9B0DA-29FD-44E0-86A4-61831EB75137}"/>
          </ac:spMkLst>
        </pc:spChg>
      </pc:sldChg>
      <pc:sldChg chg="modSp">
        <pc:chgData name="LENTZ Tanja" userId="S::lenta127@365.education.lu::93ff0da2-87a2-4d1b-9d8a-36f5e73807ae" providerId="AD" clId="Web-{AEF69A77-06D2-4E15-B7C0-AF13A0D89E0D}" dt="2020-05-05T19:11:21.400" v="985" actId="20577"/>
        <pc:sldMkLst>
          <pc:docMk/>
          <pc:sldMk cId="2021701946" sldId="319"/>
        </pc:sldMkLst>
        <pc:spChg chg="mod">
          <ac:chgData name="LENTZ Tanja" userId="S::lenta127@365.education.lu::93ff0da2-87a2-4d1b-9d8a-36f5e73807ae" providerId="AD" clId="Web-{AEF69A77-06D2-4E15-B7C0-AF13A0D89E0D}" dt="2020-05-05T19:11:21.400" v="985" actId="20577"/>
          <ac:spMkLst>
            <pc:docMk/>
            <pc:sldMk cId="2021701946" sldId="319"/>
            <ac:spMk id="8" creationId="{E064CC48-6F40-4979-91AC-3ECF0EC29AF8}"/>
          </ac:spMkLst>
        </pc:spChg>
      </pc:sldChg>
    </pc:docChg>
  </pc:docChgLst>
  <pc:docChgLst>
    <pc:chgData name="LENTZ Tanja" userId="S::lenta127@365.education.lu::93ff0da2-87a2-4d1b-9d8a-36f5e73807ae" providerId="AD" clId="Web-{3E48E5D1-7FCC-4607-9243-52077E158CA1}"/>
    <pc:docChg chg="modSld">
      <pc:chgData name="LENTZ Tanja" userId="S::lenta127@365.education.lu::93ff0da2-87a2-4d1b-9d8a-36f5e73807ae" providerId="AD" clId="Web-{3E48E5D1-7FCC-4607-9243-52077E158CA1}" dt="2020-05-04T20:38:06.528" v="6" actId="20577"/>
      <pc:docMkLst>
        <pc:docMk/>
      </pc:docMkLst>
      <pc:sldChg chg="modSp">
        <pc:chgData name="LENTZ Tanja" userId="S::lenta127@365.education.lu::93ff0da2-87a2-4d1b-9d8a-36f5e73807ae" providerId="AD" clId="Web-{3E48E5D1-7FCC-4607-9243-52077E158CA1}" dt="2020-05-04T20:37:40.606" v="0" actId="20577"/>
        <pc:sldMkLst>
          <pc:docMk/>
          <pc:sldMk cId="1672050083" sldId="257"/>
        </pc:sldMkLst>
        <pc:spChg chg="mod">
          <ac:chgData name="LENTZ Tanja" userId="S::lenta127@365.education.lu::93ff0da2-87a2-4d1b-9d8a-36f5e73807ae" providerId="AD" clId="Web-{3E48E5D1-7FCC-4607-9243-52077E158CA1}" dt="2020-05-04T20:37:40.606" v="0" actId="20577"/>
          <ac:spMkLst>
            <pc:docMk/>
            <pc:sldMk cId="1672050083" sldId="257"/>
            <ac:spMk id="2" creationId="{EB3C1877-A00E-4923-A422-6BCCBAD2298C}"/>
          </ac:spMkLst>
        </pc:spChg>
      </pc:sldChg>
      <pc:sldChg chg="modSp">
        <pc:chgData name="LENTZ Tanja" userId="S::lenta127@365.education.lu::93ff0da2-87a2-4d1b-9d8a-36f5e73807ae" providerId="AD" clId="Web-{3E48E5D1-7FCC-4607-9243-52077E158CA1}" dt="2020-05-04T20:37:50.262" v="1" actId="20577"/>
        <pc:sldMkLst>
          <pc:docMk/>
          <pc:sldMk cId="2296520319" sldId="325"/>
        </pc:sldMkLst>
        <pc:spChg chg="mod">
          <ac:chgData name="LENTZ Tanja" userId="S::lenta127@365.education.lu::93ff0da2-87a2-4d1b-9d8a-36f5e73807ae" providerId="AD" clId="Web-{3E48E5D1-7FCC-4607-9243-52077E158CA1}" dt="2020-05-04T20:37:50.262" v="1" actId="20577"/>
          <ac:spMkLst>
            <pc:docMk/>
            <pc:sldMk cId="2296520319" sldId="325"/>
            <ac:spMk id="2" creationId="{EB3C1877-A00E-4923-A422-6BCCBAD2298C}"/>
          </ac:spMkLst>
        </pc:spChg>
      </pc:sldChg>
      <pc:sldChg chg="modSp">
        <pc:chgData name="LENTZ Tanja" userId="S::lenta127@365.education.lu::93ff0da2-87a2-4d1b-9d8a-36f5e73807ae" providerId="AD" clId="Web-{3E48E5D1-7FCC-4607-9243-52077E158CA1}" dt="2020-05-04T20:38:01.653" v="4" actId="20577"/>
        <pc:sldMkLst>
          <pc:docMk/>
          <pc:sldMk cId="1155921556" sldId="326"/>
        </pc:sldMkLst>
        <pc:spChg chg="mod">
          <ac:chgData name="LENTZ Tanja" userId="S::lenta127@365.education.lu::93ff0da2-87a2-4d1b-9d8a-36f5e73807ae" providerId="AD" clId="Web-{3E48E5D1-7FCC-4607-9243-52077E158CA1}" dt="2020-05-04T20:38:01.653" v="4" actId="20577"/>
          <ac:spMkLst>
            <pc:docMk/>
            <pc:sldMk cId="1155921556" sldId="326"/>
            <ac:spMk id="2" creationId="{EB3C1877-A00E-4923-A422-6BCCBAD2298C}"/>
          </ac:spMkLst>
        </pc:spChg>
      </pc:sldChg>
    </pc:docChg>
  </pc:docChgLst>
  <pc:docChgLst>
    <pc:chgData name="LENTZ Tanja" userId="S::lenta127@365.education.lu::93ff0da2-87a2-4d1b-9d8a-36f5e73807ae" providerId="AD" clId="Web-{EBAF4A58-72AA-4BAA-A126-1D3FFA59EEAA}"/>
    <pc:docChg chg="modSld">
      <pc:chgData name="LENTZ Tanja" userId="S::lenta127@365.education.lu::93ff0da2-87a2-4d1b-9d8a-36f5e73807ae" providerId="AD" clId="Web-{EBAF4A58-72AA-4BAA-A126-1D3FFA59EEAA}" dt="2020-05-05T20:51:25.561" v="993" actId="20577"/>
      <pc:docMkLst>
        <pc:docMk/>
      </pc:docMkLst>
      <pc:sldChg chg="modSp">
        <pc:chgData name="LENTZ Tanja" userId="S::lenta127@365.education.lu::93ff0da2-87a2-4d1b-9d8a-36f5e73807ae" providerId="AD" clId="Web-{EBAF4A58-72AA-4BAA-A126-1D3FFA59EEAA}" dt="2020-05-05T20:28:05.422" v="2" actId="20577"/>
        <pc:sldMkLst>
          <pc:docMk/>
          <pc:sldMk cId="2036998055" sldId="256"/>
        </pc:sldMkLst>
        <pc:spChg chg="mod">
          <ac:chgData name="LENTZ Tanja" userId="S::lenta127@365.education.lu::93ff0da2-87a2-4d1b-9d8a-36f5e73807ae" providerId="AD" clId="Web-{EBAF4A58-72AA-4BAA-A126-1D3FFA59EEAA}" dt="2020-05-05T20:28:05.422" v="2" actId="20577"/>
          <ac:spMkLst>
            <pc:docMk/>
            <pc:sldMk cId="2036998055" sldId="256"/>
            <ac:spMk id="2" creationId="{66FC4947-AA59-4B94-9E50-DD39F5FDD2FF}"/>
          </ac:spMkLst>
        </pc:spChg>
      </pc:sldChg>
      <pc:sldChg chg="modSp">
        <pc:chgData name="LENTZ Tanja" userId="S::lenta127@365.education.lu::93ff0da2-87a2-4d1b-9d8a-36f5e73807ae" providerId="AD" clId="Web-{EBAF4A58-72AA-4BAA-A126-1D3FFA59EEAA}" dt="2020-05-05T20:51:25.561" v="993" actId="20577"/>
        <pc:sldMkLst>
          <pc:docMk/>
          <pc:sldMk cId="2555462558" sldId="311"/>
        </pc:sldMkLst>
        <pc:spChg chg="mod">
          <ac:chgData name="LENTZ Tanja" userId="S::lenta127@365.education.lu::93ff0da2-87a2-4d1b-9d8a-36f5e73807ae" providerId="AD" clId="Web-{EBAF4A58-72AA-4BAA-A126-1D3FFA59EEAA}" dt="2020-05-05T20:51:25.561" v="993" actId="20577"/>
          <ac:spMkLst>
            <pc:docMk/>
            <pc:sldMk cId="2555462558" sldId="311"/>
            <ac:spMk id="5" creationId="{2A821214-290B-4335-88AC-B72E5F68D06A}"/>
          </ac:spMkLst>
        </pc:spChg>
      </pc:sldChg>
      <pc:sldChg chg="addSp delSp modSp">
        <pc:chgData name="LENTZ Tanja" userId="S::lenta127@365.education.lu::93ff0da2-87a2-4d1b-9d8a-36f5e73807ae" providerId="AD" clId="Web-{EBAF4A58-72AA-4BAA-A126-1D3FFA59EEAA}" dt="2020-05-05T20:44:53.910" v="702" actId="20577"/>
        <pc:sldMkLst>
          <pc:docMk/>
          <pc:sldMk cId="2450942840" sldId="312"/>
        </pc:sldMkLst>
        <pc:spChg chg="mod">
          <ac:chgData name="LENTZ Tanja" userId="S::lenta127@365.education.lu::93ff0da2-87a2-4d1b-9d8a-36f5e73807ae" providerId="AD" clId="Web-{EBAF4A58-72AA-4BAA-A126-1D3FFA59EEAA}" dt="2020-05-05T20:41:29.319" v="520" actId="20577"/>
          <ac:spMkLst>
            <pc:docMk/>
            <pc:sldMk cId="2450942840" sldId="312"/>
            <ac:spMk id="2" creationId="{64E0D290-9944-5D4F-9ED0-613693FB3E73}"/>
          </ac:spMkLst>
        </pc:spChg>
        <pc:spChg chg="del mod">
          <ac:chgData name="LENTZ Tanja" userId="S::lenta127@365.education.lu::93ff0da2-87a2-4d1b-9d8a-36f5e73807ae" providerId="AD" clId="Web-{EBAF4A58-72AA-4BAA-A126-1D3FFA59EEAA}" dt="2020-05-05T20:43:39.124" v="673"/>
          <ac:spMkLst>
            <pc:docMk/>
            <pc:sldMk cId="2450942840" sldId="312"/>
            <ac:spMk id="3" creationId="{436CDF00-ED95-4F18-8229-FD5848505D15}"/>
          </ac:spMkLst>
        </pc:spChg>
        <pc:spChg chg="add del mod">
          <ac:chgData name="LENTZ Tanja" userId="S::lenta127@365.education.lu::93ff0da2-87a2-4d1b-9d8a-36f5e73807ae" providerId="AD" clId="Web-{EBAF4A58-72AA-4BAA-A126-1D3FFA59EEAA}" dt="2020-05-05T20:44:53.910" v="702" actId="20577"/>
          <ac:spMkLst>
            <pc:docMk/>
            <pc:sldMk cId="2450942840" sldId="312"/>
            <ac:spMk id="5" creationId="{D7D70DF7-C003-448F-9C8E-1CF2383DF1A6}"/>
          </ac:spMkLst>
        </pc:spChg>
      </pc:sldChg>
      <pc:sldChg chg="modSp">
        <pc:chgData name="LENTZ Tanja" userId="S::lenta127@365.education.lu::93ff0da2-87a2-4d1b-9d8a-36f5e73807ae" providerId="AD" clId="Web-{EBAF4A58-72AA-4BAA-A126-1D3FFA59EEAA}" dt="2020-05-05T20:47:13.170" v="739" actId="1076"/>
        <pc:sldMkLst>
          <pc:docMk/>
          <pc:sldMk cId="1640903314" sldId="320"/>
        </pc:sldMkLst>
        <pc:spChg chg="mod">
          <ac:chgData name="LENTZ Tanja" userId="S::lenta127@365.education.lu::93ff0da2-87a2-4d1b-9d8a-36f5e73807ae" providerId="AD" clId="Web-{EBAF4A58-72AA-4BAA-A126-1D3FFA59EEAA}" dt="2020-05-05T20:32:27.596" v="357" actId="20577"/>
          <ac:spMkLst>
            <pc:docMk/>
            <pc:sldMk cId="1640903314" sldId="320"/>
            <ac:spMk id="3" creationId="{F8AD6252-8AE7-46C1-BDCA-D900F8008310}"/>
          </ac:spMkLst>
        </pc:spChg>
        <pc:graphicFrameChg chg="mod modGraphic">
          <ac:chgData name="LENTZ Tanja" userId="S::lenta127@365.education.lu::93ff0da2-87a2-4d1b-9d8a-36f5e73807ae" providerId="AD" clId="Web-{EBAF4A58-72AA-4BAA-A126-1D3FFA59EEAA}" dt="2020-05-05T20:47:13.170" v="739" actId="1076"/>
          <ac:graphicFrameMkLst>
            <pc:docMk/>
            <pc:sldMk cId="1640903314" sldId="320"/>
            <ac:graphicFrameMk id="6" creationId="{960D0AD0-A908-4720-8F38-3C437B8ED3C3}"/>
          </ac:graphicFrameMkLst>
        </pc:graphicFrameChg>
      </pc:sldChg>
      <pc:sldChg chg="addSp delSp modSp">
        <pc:chgData name="LENTZ Tanja" userId="S::lenta127@365.education.lu::93ff0da2-87a2-4d1b-9d8a-36f5e73807ae" providerId="AD" clId="Web-{EBAF4A58-72AA-4BAA-A126-1D3FFA59EEAA}" dt="2020-05-05T20:47:17.013" v="740" actId="1076"/>
        <pc:sldMkLst>
          <pc:docMk/>
          <pc:sldMk cId="2318130963" sldId="322"/>
        </pc:sldMkLst>
        <pc:spChg chg="add del mod">
          <ac:chgData name="LENTZ Tanja" userId="S::lenta127@365.education.lu::93ff0da2-87a2-4d1b-9d8a-36f5e73807ae" providerId="AD" clId="Web-{EBAF4A58-72AA-4BAA-A126-1D3FFA59EEAA}" dt="2020-05-05T20:37:42.757" v="403"/>
          <ac:spMkLst>
            <pc:docMk/>
            <pc:sldMk cId="2318130963" sldId="322"/>
            <ac:spMk id="3" creationId="{16A7F058-BF9D-44C8-BBEF-2029F9CB8670}"/>
          </ac:spMkLst>
        </pc:spChg>
        <pc:spChg chg="add del mod">
          <ac:chgData name="LENTZ Tanja" userId="S::lenta127@365.education.lu::93ff0da2-87a2-4d1b-9d8a-36f5e73807ae" providerId="AD" clId="Web-{EBAF4A58-72AA-4BAA-A126-1D3FFA59EEAA}" dt="2020-05-05T20:37:49.507" v="411"/>
          <ac:spMkLst>
            <pc:docMk/>
            <pc:sldMk cId="2318130963" sldId="322"/>
            <ac:spMk id="4" creationId="{7433F89B-D53F-4BCE-A70E-C87DBEF31FB0}"/>
          </ac:spMkLst>
        </pc:spChg>
        <pc:spChg chg="mod">
          <ac:chgData name="LENTZ Tanja" userId="S::lenta127@365.education.lu::93ff0da2-87a2-4d1b-9d8a-36f5e73807ae" providerId="AD" clId="Web-{EBAF4A58-72AA-4BAA-A126-1D3FFA59EEAA}" dt="2020-05-05T20:39:02.512" v="435" actId="20577"/>
          <ac:spMkLst>
            <pc:docMk/>
            <pc:sldMk cId="2318130963" sldId="322"/>
            <ac:spMk id="5" creationId="{207FE415-93C4-49C0-AED1-71CFE8F7F12E}"/>
          </ac:spMkLst>
        </pc:spChg>
        <pc:spChg chg="del">
          <ac:chgData name="LENTZ Tanja" userId="S::lenta127@365.education.lu::93ff0da2-87a2-4d1b-9d8a-36f5e73807ae" providerId="AD" clId="Web-{EBAF4A58-72AA-4BAA-A126-1D3FFA59EEAA}" dt="2020-05-05T20:28:59.879" v="77"/>
          <ac:spMkLst>
            <pc:docMk/>
            <pc:sldMk cId="2318130963" sldId="322"/>
            <ac:spMk id="8" creationId="{51988A12-E0D6-4DE0-88D5-07980C218A4C}"/>
          </ac:spMkLst>
        </pc:spChg>
        <pc:graphicFrameChg chg="add del mod modGraphic">
          <ac:chgData name="LENTZ Tanja" userId="S::lenta127@365.education.lu::93ff0da2-87a2-4d1b-9d8a-36f5e73807ae" providerId="AD" clId="Web-{EBAF4A58-72AA-4BAA-A126-1D3FFA59EEAA}" dt="2020-05-05T20:38:56.981" v="431"/>
          <ac:graphicFrameMkLst>
            <pc:docMk/>
            <pc:sldMk cId="2318130963" sldId="322"/>
            <ac:graphicFrameMk id="6" creationId="{CD89C3AE-5705-4B18-B86A-7D93C3097349}"/>
          </ac:graphicFrameMkLst>
        </pc:graphicFrameChg>
        <pc:graphicFrameChg chg="del mod modGraphic">
          <ac:chgData name="LENTZ Tanja" userId="S::lenta127@365.education.lu::93ff0da2-87a2-4d1b-9d8a-36f5e73807ae" providerId="AD" clId="Web-{EBAF4A58-72AA-4BAA-A126-1D3FFA59EEAA}" dt="2020-05-05T20:45:54.024" v="720"/>
          <ac:graphicFrameMkLst>
            <pc:docMk/>
            <pc:sldMk cId="2318130963" sldId="322"/>
            <ac:graphicFrameMk id="7" creationId="{D522AA87-B541-44F8-9B29-25200E2088FD}"/>
          </ac:graphicFrameMkLst>
        </pc:graphicFrameChg>
        <pc:graphicFrameChg chg="add mod modGraphic">
          <ac:chgData name="LENTZ Tanja" userId="S::lenta127@365.education.lu::93ff0da2-87a2-4d1b-9d8a-36f5e73807ae" providerId="AD" clId="Web-{EBAF4A58-72AA-4BAA-A126-1D3FFA59EEAA}" dt="2020-05-05T20:47:17.013" v="740" actId="1076"/>
          <ac:graphicFrameMkLst>
            <pc:docMk/>
            <pc:sldMk cId="2318130963" sldId="322"/>
            <ac:graphicFrameMk id="11" creationId="{9B3EBF5C-9247-4C6A-B1CA-1700C1DBDE30}"/>
          </ac:graphicFrameMkLst>
        </pc:graphicFrameChg>
      </pc:sldChg>
      <pc:sldChg chg="modSp">
        <pc:chgData name="LENTZ Tanja" userId="S::lenta127@365.education.lu::93ff0da2-87a2-4d1b-9d8a-36f5e73807ae" providerId="AD" clId="Web-{EBAF4A58-72AA-4BAA-A126-1D3FFA59EEAA}" dt="2020-05-05T20:48:39.894" v="822" actId="20577"/>
        <pc:sldMkLst>
          <pc:docMk/>
          <pc:sldMk cId="3636786130" sldId="324"/>
        </pc:sldMkLst>
        <pc:spChg chg="mod">
          <ac:chgData name="LENTZ Tanja" userId="S::lenta127@365.education.lu::93ff0da2-87a2-4d1b-9d8a-36f5e73807ae" providerId="AD" clId="Web-{EBAF4A58-72AA-4BAA-A126-1D3FFA59EEAA}" dt="2020-05-05T20:48:39.894" v="822" actId="20577"/>
          <ac:spMkLst>
            <pc:docMk/>
            <pc:sldMk cId="3636786130" sldId="324"/>
            <ac:spMk id="8" creationId="{E064CC48-6F40-4979-91AC-3ECF0EC29AF8}"/>
          </ac:spMkLst>
        </pc:spChg>
      </pc:sldChg>
    </pc:docChg>
  </pc:docChgLst>
  <pc:docChgLst>
    <pc:chgData name="SCHUH Angélique" userId="S::schan183@365.education.lu::eb0ebefe-7237-42c2-9394-037eb27ad9ab" providerId="AD" clId="Web-{CC06C5E8-5CF1-4B29-9B5E-66F964DBD051}"/>
    <pc:docChg chg="addSld delSld modSld">
      <pc:chgData name="SCHUH Angélique" userId="S::schan183@365.education.lu::eb0ebefe-7237-42c2-9394-037eb27ad9ab" providerId="AD" clId="Web-{CC06C5E8-5CF1-4B29-9B5E-66F964DBD051}" dt="2020-05-04T20:13:33.065" v="1350" actId="20577"/>
      <pc:docMkLst>
        <pc:docMk/>
      </pc:docMkLst>
      <pc:sldChg chg="modSp">
        <pc:chgData name="SCHUH Angélique" userId="S::schan183@365.education.lu::eb0ebefe-7237-42c2-9394-037eb27ad9ab" providerId="AD" clId="Web-{CC06C5E8-5CF1-4B29-9B5E-66F964DBD051}" dt="2020-05-04T20:10:04.581" v="1284" actId="14100"/>
        <pc:sldMkLst>
          <pc:docMk/>
          <pc:sldMk cId="35346577" sldId="264"/>
        </pc:sldMkLst>
        <pc:spChg chg="mod">
          <ac:chgData name="SCHUH Angélique" userId="S::schan183@365.education.lu::eb0ebefe-7237-42c2-9394-037eb27ad9ab" providerId="AD" clId="Web-{CC06C5E8-5CF1-4B29-9B5E-66F964DBD051}" dt="2020-05-04T20:10:04.581" v="1284" actId="14100"/>
          <ac:spMkLst>
            <pc:docMk/>
            <pc:sldMk cId="35346577" sldId="264"/>
            <ac:spMk id="6" creationId="{35305A2B-300E-41C8-BD07-A00F775AD31C}"/>
          </ac:spMkLst>
        </pc:spChg>
      </pc:sldChg>
      <pc:sldChg chg="modSp">
        <pc:chgData name="SCHUH Angélique" userId="S::schan183@365.education.lu::eb0ebefe-7237-42c2-9394-037eb27ad9ab" providerId="AD" clId="Web-{CC06C5E8-5CF1-4B29-9B5E-66F964DBD051}" dt="2020-05-04T20:02:42.878" v="1240" actId="20577"/>
        <pc:sldMkLst>
          <pc:docMk/>
          <pc:sldMk cId="2890235101" sldId="279"/>
        </pc:sldMkLst>
        <pc:spChg chg="mod">
          <ac:chgData name="SCHUH Angélique" userId="S::schan183@365.education.lu::eb0ebefe-7237-42c2-9394-037eb27ad9ab" providerId="AD" clId="Web-{CC06C5E8-5CF1-4B29-9B5E-66F964DBD051}" dt="2020-05-04T20:02:42.878" v="1240" actId="20577"/>
          <ac:spMkLst>
            <pc:docMk/>
            <pc:sldMk cId="2890235101" sldId="279"/>
            <ac:spMk id="3" creationId="{18F70F8D-92A0-491D-AE1D-12D2EACB4D82}"/>
          </ac:spMkLst>
        </pc:spChg>
      </pc:sldChg>
      <pc:sldChg chg="modSp">
        <pc:chgData name="SCHUH Angélique" userId="S::schan183@365.education.lu::eb0ebefe-7237-42c2-9394-037eb27ad9ab" providerId="AD" clId="Web-{CC06C5E8-5CF1-4B29-9B5E-66F964DBD051}" dt="2020-05-04T20:13:25.736" v="1348" actId="20577"/>
        <pc:sldMkLst>
          <pc:docMk/>
          <pc:sldMk cId="762087577" sldId="287"/>
        </pc:sldMkLst>
        <pc:spChg chg="mod">
          <ac:chgData name="SCHUH Angélique" userId="S::schan183@365.education.lu::eb0ebefe-7237-42c2-9394-037eb27ad9ab" providerId="AD" clId="Web-{CC06C5E8-5CF1-4B29-9B5E-66F964DBD051}" dt="2020-05-04T20:13:25.736" v="1348" actId="20577"/>
          <ac:spMkLst>
            <pc:docMk/>
            <pc:sldMk cId="762087577" sldId="287"/>
            <ac:spMk id="9" creationId="{61D9E721-87E4-4F87-B829-EA00BE728969}"/>
          </ac:spMkLst>
        </pc:spChg>
      </pc:sldChg>
      <pc:sldChg chg="modSp addCm">
        <pc:chgData name="SCHUH Angélique" userId="S::schan183@365.education.lu::eb0ebefe-7237-42c2-9394-037eb27ad9ab" providerId="AD" clId="Web-{CC06C5E8-5CF1-4B29-9B5E-66F964DBD051}" dt="2020-05-04T20:02:03.831" v="1235"/>
        <pc:sldMkLst>
          <pc:docMk/>
          <pc:sldMk cId="690348175" sldId="292"/>
        </pc:sldMkLst>
        <pc:graphicFrameChg chg="modGraphic">
          <ac:chgData name="SCHUH Angélique" userId="S::schan183@365.education.lu::eb0ebefe-7237-42c2-9394-037eb27ad9ab" providerId="AD" clId="Web-{CC06C5E8-5CF1-4B29-9B5E-66F964DBD051}" dt="2020-05-04T20:01:29.878" v="1234" actId="20577"/>
          <ac:graphicFrameMkLst>
            <pc:docMk/>
            <pc:sldMk cId="690348175" sldId="292"/>
            <ac:graphicFrameMk id="3" creationId="{625D0E49-D6E6-4DF3-A3D8-7AE17B4310F7}"/>
          </ac:graphicFrameMkLst>
        </pc:graphicFrameChg>
      </pc:sldChg>
      <pc:sldChg chg="modSp">
        <pc:chgData name="SCHUH Angélique" userId="S::schan183@365.education.lu::eb0ebefe-7237-42c2-9394-037eb27ad9ab" providerId="AD" clId="Web-{CC06C5E8-5CF1-4B29-9B5E-66F964DBD051}" dt="2020-05-04T20:06:40.893" v="1261" actId="20577"/>
        <pc:sldMkLst>
          <pc:docMk/>
          <pc:sldMk cId="2450942840" sldId="312"/>
        </pc:sldMkLst>
        <pc:spChg chg="mod">
          <ac:chgData name="SCHUH Angélique" userId="S::schan183@365.education.lu::eb0ebefe-7237-42c2-9394-037eb27ad9ab" providerId="AD" clId="Web-{CC06C5E8-5CF1-4B29-9B5E-66F964DBD051}" dt="2020-05-04T19:57:38.551" v="1196" actId="1076"/>
          <ac:spMkLst>
            <pc:docMk/>
            <pc:sldMk cId="2450942840" sldId="312"/>
            <ac:spMk id="2" creationId="{64E0D290-9944-5D4F-9ED0-613693FB3E73}"/>
          </ac:spMkLst>
        </pc:spChg>
        <pc:spChg chg="mod">
          <ac:chgData name="SCHUH Angélique" userId="S::schan183@365.education.lu::eb0ebefe-7237-42c2-9394-037eb27ad9ab" providerId="AD" clId="Web-{CC06C5E8-5CF1-4B29-9B5E-66F964DBD051}" dt="2020-05-04T20:06:40.893" v="1261" actId="20577"/>
          <ac:spMkLst>
            <pc:docMk/>
            <pc:sldMk cId="2450942840" sldId="312"/>
            <ac:spMk id="3" creationId="{436CDF00-ED95-4F18-8229-FD5848505D15}"/>
          </ac:spMkLst>
        </pc:spChg>
        <pc:spChg chg="mod">
          <ac:chgData name="SCHUH Angélique" userId="S::schan183@365.education.lu::eb0ebefe-7237-42c2-9394-037eb27ad9ab" providerId="AD" clId="Web-{CC06C5E8-5CF1-4B29-9B5E-66F964DBD051}" dt="2020-05-04T19:57:44.191" v="1197" actId="1076"/>
          <ac:spMkLst>
            <pc:docMk/>
            <pc:sldMk cId="2450942840" sldId="312"/>
            <ac:spMk id="5" creationId="{D7D70DF7-C003-448F-9C8E-1CF2383DF1A6}"/>
          </ac:spMkLst>
        </pc:spChg>
      </pc:sldChg>
      <pc:sldChg chg="modSp">
        <pc:chgData name="SCHUH Angélique" userId="S::schan183@365.education.lu::eb0ebefe-7237-42c2-9394-037eb27ad9ab" providerId="AD" clId="Web-{CC06C5E8-5CF1-4B29-9B5E-66F964DBD051}" dt="2020-05-04T19:33:08.037" v="112" actId="20577"/>
        <pc:sldMkLst>
          <pc:docMk/>
          <pc:sldMk cId="1663495880" sldId="317"/>
        </pc:sldMkLst>
        <pc:spChg chg="mod">
          <ac:chgData name="SCHUH Angélique" userId="S::schan183@365.education.lu::eb0ebefe-7237-42c2-9394-037eb27ad9ab" providerId="AD" clId="Web-{CC06C5E8-5CF1-4B29-9B5E-66F964DBD051}" dt="2020-05-04T19:33:08.037" v="112" actId="20577"/>
          <ac:spMkLst>
            <pc:docMk/>
            <pc:sldMk cId="1663495880" sldId="317"/>
            <ac:spMk id="4" creationId="{7968BD0C-9F23-45AF-A46B-9231116BDA28}"/>
          </ac:spMkLst>
        </pc:spChg>
      </pc:sldChg>
      <pc:sldChg chg="modSp add del">
        <pc:chgData name="SCHUH Angélique" userId="S::schan183@365.education.lu::eb0ebefe-7237-42c2-9394-037eb27ad9ab" providerId="AD" clId="Web-{CC06C5E8-5CF1-4B29-9B5E-66F964DBD051}" dt="2020-05-04T19:54:23.082" v="1130" actId="20577"/>
        <pc:sldMkLst>
          <pc:docMk/>
          <pc:sldMk cId="2021701946" sldId="319"/>
        </pc:sldMkLst>
        <pc:spChg chg="mod">
          <ac:chgData name="SCHUH Angélique" userId="S::schan183@365.education.lu::eb0ebefe-7237-42c2-9394-037eb27ad9ab" providerId="AD" clId="Web-{CC06C5E8-5CF1-4B29-9B5E-66F964DBD051}" dt="2020-05-04T19:54:23.082" v="1130" actId="20577"/>
          <ac:spMkLst>
            <pc:docMk/>
            <pc:sldMk cId="2021701946" sldId="319"/>
            <ac:spMk id="8" creationId="{E064CC48-6F40-4979-91AC-3ECF0EC29AF8}"/>
          </ac:spMkLst>
        </pc:spChg>
      </pc:sldChg>
      <pc:sldChg chg="modSp">
        <pc:chgData name="SCHUH Angélique" userId="S::schan183@365.education.lu::eb0ebefe-7237-42c2-9394-037eb27ad9ab" providerId="AD" clId="Web-{CC06C5E8-5CF1-4B29-9B5E-66F964DBD051}" dt="2020-05-04T20:05:33.628" v="1255" actId="20577"/>
        <pc:sldMkLst>
          <pc:docMk/>
          <pc:sldMk cId="2318130963" sldId="322"/>
        </pc:sldMkLst>
        <pc:spChg chg="mod">
          <ac:chgData name="SCHUH Angélique" userId="S::schan183@365.education.lu::eb0ebefe-7237-42c2-9394-037eb27ad9ab" providerId="AD" clId="Web-{CC06C5E8-5CF1-4B29-9B5E-66F964DBD051}" dt="2020-05-04T20:05:33.628" v="1255" actId="20577"/>
          <ac:spMkLst>
            <pc:docMk/>
            <pc:sldMk cId="2318130963" sldId="322"/>
            <ac:spMk id="5" creationId="{207FE415-93C4-49C0-AED1-71CFE8F7F12E}"/>
          </ac:spMkLst>
        </pc:spChg>
      </pc:sldChg>
      <pc:sldChg chg="modSp add replId">
        <pc:chgData name="SCHUH Angélique" userId="S::schan183@365.education.lu::eb0ebefe-7237-42c2-9394-037eb27ad9ab" providerId="AD" clId="Web-{CC06C5E8-5CF1-4B29-9B5E-66F964DBD051}" dt="2020-05-04T20:12:03.393" v="1310" actId="20577"/>
        <pc:sldMkLst>
          <pc:docMk/>
          <pc:sldMk cId="3636786130" sldId="324"/>
        </pc:sldMkLst>
        <pc:spChg chg="mod">
          <ac:chgData name="SCHUH Angélique" userId="S::schan183@365.education.lu::eb0ebefe-7237-42c2-9394-037eb27ad9ab" providerId="AD" clId="Web-{CC06C5E8-5CF1-4B29-9B5E-66F964DBD051}" dt="2020-05-04T20:12:03.393" v="1310" actId="20577"/>
          <ac:spMkLst>
            <pc:docMk/>
            <pc:sldMk cId="3636786130" sldId="324"/>
            <ac:spMk id="8" creationId="{E064CC48-6F40-4979-91AC-3ECF0EC29AF8}"/>
          </ac:spMkLst>
        </pc:spChg>
      </pc:sldChg>
    </pc:docChg>
  </pc:docChgLst>
  <pc:docChgLst>
    <pc:chgData name="LENTZ Tanja" userId="S::lenta127@365.education.lu::93ff0da2-87a2-4d1b-9d8a-36f5e73807ae" providerId="AD" clId="Web-{69667437-9D9B-441E-8038-6BDF8766DFED}"/>
    <pc:docChg chg="addSld delSld modSld">
      <pc:chgData name="LENTZ Tanja" userId="S::lenta127@365.education.lu::93ff0da2-87a2-4d1b-9d8a-36f5e73807ae" providerId="AD" clId="Web-{69667437-9D9B-441E-8038-6BDF8766DFED}" dt="2020-05-04T19:10:44.989" v="105"/>
      <pc:docMkLst>
        <pc:docMk/>
      </pc:docMkLst>
      <pc:sldChg chg="addCm">
        <pc:chgData name="LENTZ Tanja" userId="S::lenta127@365.education.lu::93ff0da2-87a2-4d1b-9d8a-36f5e73807ae" providerId="AD" clId="Web-{69667437-9D9B-441E-8038-6BDF8766DFED}" dt="2020-05-04T19:10:44.989" v="105"/>
        <pc:sldMkLst>
          <pc:docMk/>
          <pc:sldMk cId="3735294106" sldId="305"/>
        </pc:sldMkLst>
      </pc:sldChg>
      <pc:sldChg chg="addSp delSp modSp add replId">
        <pc:chgData name="LENTZ Tanja" userId="S::lenta127@365.education.lu::93ff0da2-87a2-4d1b-9d8a-36f5e73807ae" providerId="AD" clId="Web-{69667437-9D9B-441E-8038-6BDF8766DFED}" dt="2020-05-04T19:03:29.234" v="29" actId="14100"/>
        <pc:sldMkLst>
          <pc:docMk/>
          <pc:sldMk cId="2555462558" sldId="311"/>
        </pc:sldMkLst>
        <pc:spChg chg="del">
          <ac:chgData name="LENTZ Tanja" userId="S::lenta127@365.education.lu::93ff0da2-87a2-4d1b-9d8a-36f5e73807ae" providerId="AD" clId="Web-{69667437-9D9B-441E-8038-6BDF8766DFED}" dt="2020-05-04T19:02:53.328" v="18"/>
          <ac:spMkLst>
            <pc:docMk/>
            <pc:sldMk cId="2555462558" sldId="311"/>
            <ac:spMk id="3" creationId="{9BAC8EC5-0B4F-BB48-A1D8-A4B29D72BDF7}"/>
          </ac:spMkLst>
        </pc:spChg>
        <pc:spChg chg="add del mod">
          <ac:chgData name="LENTZ Tanja" userId="S::lenta127@365.education.lu::93ff0da2-87a2-4d1b-9d8a-36f5e73807ae" providerId="AD" clId="Web-{69667437-9D9B-441E-8038-6BDF8766DFED}" dt="2020-05-04T19:02:57.968" v="20"/>
          <ac:spMkLst>
            <pc:docMk/>
            <pc:sldMk cId="2555462558" sldId="311"/>
            <ac:spMk id="5" creationId="{AC49AB1F-5021-4DFC-92A8-ABC7EC2CB965}"/>
          </ac:spMkLst>
        </pc:spChg>
        <pc:spChg chg="add mod">
          <ac:chgData name="LENTZ Tanja" userId="S::lenta127@365.education.lu::93ff0da2-87a2-4d1b-9d8a-36f5e73807ae" providerId="AD" clId="Web-{69667437-9D9B-441E-8038-6BDF8766DFED}" dt="2020-05-04T19:03:29.234" v="29" actId="14100"/>
          <ac:spMkLst>
            <pc:docMk/>
            <pc:sldMk cId="2555462558" sldId="311"/>
            <ac:spMk id="7" creationId="{07733BFA-AEE9-4B41-AB54-3BAD7C8F8CC5}"/>
          </ac:spMkLst>
        </pc:spChg>
      </pc:sldChg>
      <pc:sldChg chg="addSp delSp modSp add replId">
        <pc:chgData name="LENTZ Tanja" userId="S::lenta127@365.education.lu::93ff0da2-87a2-4d1b-9d8a-36f5e73807ae" providerId="AD" clId="Web-{69667437-9D9B-441E-8038-6BDF8766DFED}" dt="2020-05-04T19:08:25.988" v="94" actId="1076"/>
        <pc:sldMkLst>
          <pc:docMk/>
          <pc:sldMk cId="2450942840" sldId="312"/>
        </pc:sldMkLst>
        <pc:spChg chg="mod">
          <ac:chgData name="LENTZ Tanja" userId="S::lenta127@365.education.lu::93ff0da2-87a2-4d1b-9d8a-36f5e73807ae" providerId="AD" clId="Web-{69667437-9D9B-441E-8038-6BDF8766DFED}" dt="2020-05-04T19:05:09.236" v="39" actId="20577"/>
          <ac:spMkLst>
            <pc:docMk/>
            <pc:sldMk cId="2450942840" sldId="312"/>
            <ac:spMk id="2" creationId="{64E0D290-9944-5D4F-9ED0-613693FB3E73}"/>
          </ac:spMkLst>
        </pc:spChg>
        <pc:spChg chg="add mod">
          <ac:chgData name="LENTZ Tanja" userId="S::lenta127@365.education.lu::93ff0da2-87a2-4d1b-9d8a-36f5e73807ae" providerId="AD" clId="Web-{69667437-9D9B-441E-8038-6BDF8766DFED}" dt="2020-05-04T19:08:25.988" v="94" actId="1076"/>
          <ac:spMkLst>
            <pc:docMk/>
            <pc:sldMk cId="2450942840" sldId="312"/>
            <ac:spMk id="3" creationId="{436CDF00-ED95-4F18-8229-FD5848505D15}"/>
          </ac:spMkLst>
        </pc:spChg>
        <pc:spChg chg="add mod">
          <ac:chgData name="LENTZ Tanja" userId="S::lenta127@365.education.lu::93ff0da2-87a2-4d1b-9d8a-36f5e73807ae" providerId="AD" clId="Web-{69667437-9D9B-441E-8038-6BDF8766DFED}" dt="2020-05-04T19:08:23.222" v="93" actId="1076"/>
          <ac:spMkLst>
            <pc:docMk/>
            <pc:sldMk cId="2450942840" sldId="312"/>
            <ac:spMk id="5" creationId="{D7D70DF7-C003-448F-9C8E-1CF2383DF1A6}"/>
          </ac:spMkLst>
        </pc:spChg>
        <pc:spChg chg="del">
          <ac:chgData name="LENTZ Tanja" userId="S::lenta127@365.education.lu::93ff0da2-87a2-4d1b-9d8a-36f5e73807ae" providerId="AD" clId="Web-{69667437-9D9B-441E-8038-6BDF8766DFED}" dt="2020-05-04T19:04:43.813" v="34"/>
          <ac:spMkLst>
            <pc:docMk/>
            <pc:sldMk cId="2450942840" sldId="312"/>
            <ac:spMk id="7" creationId="{07733BFA-AEE9-4B41-AB54-3BAD7C8F8CC5}"/>
          </ac:spMkLst>
        </pc:spChg>
      </pc:sldChg>
    </pc:docChg>
  </pc:docChgLst>
  <pc:docChgLst>
    <pc:chgData name="LENTZ Tanja" userId="S::lenta127@365.education.lu::93ff0da2-87a2-4d1b-9d8a-36f5e73807ae" providerId="AD" clId="Web-{1C47971B-8F51-4A3C-BA2A-B1D7F8B89214}"/>
    <pc:docChg chg="">
      <pc:chgData name="LENTZ Tanja" userId="S::lenta127@365.education.lu::93ff0da2-87a2-4d1b-9d8a-36f5e73807ae" providerId="AD" clId="Web-{1C47971B-8F51-4A3C-BA2A-B1D7F8B89214}" dt="2020-05-05T21:18:39.438" v="0"/>
      <pc:docMkLst>
        <pc:docMk/>
      </pc:docMkLst>
      <pc:sldChg chg="delCm">
        <pc:chgData name="LENTZ Tanja" userId="S::lenta127@365.education.lu::93ff0da2-87a2-4d1b-9d8a-36f5e73807ae" providerId="AD" clId="Web-{1C47971B-8F51-4A3C-BA2A-B1D7F8B89214}" dt="2020-05-05T21:18:39.438" v="0"/>
        <pc:sldMkLst>
          <pc:docMk/>
          <pc:sldMk cId="690348175" sldId="292"/>
        </pc:sldMkLst>
      </pc:sldChg>
    </pc:docChg>
  </pc:docChgLst>
  <pc:docChgLst>
    <pc:chgData name="EVEN Guy" userId="S::evegu156@365.education.lu::9e7e15c5-2ae6-4cc7-a37d-2c09a0b1e9fc" providerId="AD" clId="Web-{57DEFD39-F3DC-4D03-8352-652D216F75F8}"/>
    <pc:docChg chg="modSld">
      <pc:chgData name="EVEN Guy" userId="S::evegu156@365.education.lu::9e7e15c5-2ae6-4cc7-a37d-2c09a0b1e9fc" providerId="AD" clId="Web-{57DEFD39-F3DC-4D03-8352-652D216F75F8}" dt="2020-05-05T06:27:01.224" v="6" actId="20577"/>
      <pc:docMkLst>
        <pc:docMk/>
      </pc:docMkLst>
      <pc:sldChg chg="addCm">
        <pc:chgData name="EVEN Guy" userId="S::evegu156@365.education.lu::9e7e15c5-2ae6-4cc7-a37d-2c09a0b1e9fc" providerId="AD" clId="Web-{57DEFD39-F3DC-4D03-8352-652D216F75F8}" dt="2020-05-05T06:26:13.672" v="0"/>
        <pc:sldMkLst>
          <pc:docMk/>
          <pc:sldMk cId="690348175" sldId="292"/>
        </pc:sldMkLst>
      </pc:sldChg>
      <pc:sldChg chg="modSp">
        <pc:chgData name="EVEN Guy" userId="S::evegu156@365.education.lu::9e7e15c5-2ae6-4cc7-a37d-2c09a0b1e9fc" providerId="AD" clId="Web-{57DEFD39-F3DC-4D03-8352-652D216F75F8}" dt="2020-05-05T06:27:01.224" v="5" actId="20577"/>
        <pc:sldMkLst>
          <pc:docMk/>
          <pc:sldMk cId="2450942840" sldId="312"/>
        </pc:sldMkLst>
        <pc:spChg chg="mod">
          <ac:chgData name="EVEN Guy" userId="S::evegu156@365.education.lu::9e7e15c5-2ae6-4cc7-a37d-2c09a0b1e9fc" providerId="AD" clId="Web-{57DEFD39-F3DC-4D03-8352-652D216F75F8}" dt="2020-05-05T06:27:01.224" v="5" actId="20577"/>
          <ac:spMkLst>
            <pc:docMk/>
            <pc:sldMk cId="2450942840" sldId="312"/>
            <ac:spMk id="2" creationId="{64E0D290-9944-5D4F-9ED0-613693FB3E73}"/>
          </ac:spMkLst>
        </pc:spChg>
      </pc:sldChg>
    </pc:docChg>
  </pc:docChgLst>
  <pc:docChgLst>
    <pc:chgData name="LENTZ Tanja" userId="S::lenta127@365.education.lu::93ff0da2-87a2-4d1b-9d8a-36f5e73807ae" providerId="AD" clId="Web-{592868CD-DB29-4F93-8E49-42BF45D7624F}"/>
    <pc:docChg chg="modSld">
      <pc:chgData name="LENTZ Tanja" userId="S::lenta127@365.education.lu::93ff0da2-87a2-4d1b-9d8a-36f5e73807ae" providerId="AD" clId="Web-{592868CD-DB29-4F93-8E49-42BF45D7624F}" dt="2020-05-04T17:58:23.321" v="438" actId="20577"/>
      <pc:docMkLst>
        <pc:docMk/>
      </pc:docMkLst>
    </pc:docChg>
  </pc:docChgLst>
  <pc:docChgLst>
    <pc:chgData name="SCHUH Angélique" userId="S::schan183@365.education.lu::eb0ebefe-7237-42c2-9394-037eb27ad9ab" providerId="AD" clId="Web-{FE723872-3E47-42A4-B40B-928369AF8EFE}"/>
    <pc:docChg chg="addSld delSld">
      <pc:chgData name="SCHUH Angélique" userId="S::schan183@365.education.lu::eb0ebefe-7237-42c2-9394-037eb27ad9ab" providerId="AD" clId="Web-{FE723872-3E47-42A4-B40B-928369AF8EFE}" dt="2020-05-04T19:30:13.522" v="1"/>
      <pc:docMkLst>
        <pc:docMk/>
      </pc:docMkLst>
    </pc:docChg>
  </pc:docChgLst>
  <pc:docChgLst>
    <pc:chgData name="LENTZ Tanja" userId="S::lenta127@365.education.lu::93ff0da2-87a2-4d1b-9d8a-36f5e73807ae" providerId="AD" clId="Web-{00F587D2-B3AC-4813-A915-FF6F3DC212CD}"/>
    <pc:docChg chg="modSld">
      <pc:chgData name="LENTZ Tanja" userId="S::lenta127@365.education.lu::93ff0da2-87a2-4d1b-9d8a-36f5e73807ae" providerId="AD" clId="Web-{00F587D2-B3AC-4813-A915-FF6F3DC212CD}" dt="2020-05-04T20:19:45.907" v="65" actId="20577"/>
      <pc:docMkLst>
        <pc:docMk/>
      </pc:docMkLst>
      <pc:sldChg chg="modSp">
        <pc:chgData name="LENTZ Tanja" userId="S::lenta127@365.education.lu::93ff0da2-87a2-4d1b-9d8a-36f5e73807ae" providerId="AD" clId="Web-{00F587D2-B3AC-4813-A915-FF6F3DC212CD}" dt="2020-05-04T20:16:47.016" v="10" actId="20577"/>
        <pc:sldMkLst>
          <pc:docMk/>
          <pc:sldMk cId="1672050083" sldId="257"/>
        </pc:sldMkLst>
        <pc:spChg chg="mod">
          <ac:chgData name="LENTZ Tanja" userId="S::lenta127@365.education.lu::93ff0da2-87a2-4d1b-9d8a-36f5e73807ae" providerId="AD" clId="Web-{00F587D2-B3AC-4813-A915-FF6F3DC212CD}" dt="2020-05-04T20:16:47.016" v="10" actId="20577"/>
          <ac:spMkLst>
            <pc:docMk/>
            <pc:sldMk cId="1672050083" sldId="257"/>
            <ac:spMk id="2" creationId="{EB3C1877-A00E-4923-A422-6BCCBAD2298C}"/>
          </ac:spMkLst>
        </pc:spChg>
      </pc:sldChg>
      <pc:sldChg chg="modSp">
        <pc:chgData name="LENTZ Tanja" userId="S::lenta127@365.education.lu::93ff0da2-87a2-4d1b-9d8a-36f5e73807ae" providerId="AD" clId="Web-{00F587D2-B3AC-4813-A915-FF6F3DC212CD}" dt="2020-05-04T20:16:28.053" v="4" actId="20577"/>
        <pc:sldMkLst>
          <pc:docMk/>
          <pc:sldMk cId="2296520319" sldId="325"/>
        </pc:sldMkLst>
        <pc:spChg chg="mod">
          <ac:chgData name="LENTZ Tanja" userId="S::lenta127@365.education.lu::93ff0da2-87a2-4d1b-9d8a-36f5e73807ae" providerId="AD" clId="Web-{00F587D2-B3AC-4813-A915-FF6F3DC212CD}" dt="2020-05-04T20:16:28.053" v="4" actId="20577"/>
          <ac:spMkLst>
            <pc:docMk/>
            <pc:sldMk cId="2296520319" sldId="325"/>
            <ac:spMk id="2" creationId="{EB3C1877-A00E-4923-A422-6BCCBAD2298C}"/>
          </ac:spMkLst>
        </pc:spChg>
      </pc:sldChg>
      <pc:sldChg chg="modSp">
        <pc:chgData name="LENTZ Tanja" userId="S::lenta127@365.education.lu::93ff0da2-87a2-4d1b-9d8a-36f5e73807ae" providerId="AD" clId="Web-{00F587D2-B3AC-4813-A915-FF6F3DC212CD}" dt="2020-05-04T20:16:38.438" v="7" actId="20577"/>
        <pc:sldMkLst>
          <pc:docMk/>
          <pc:sldMk cId="1155921556" sldId="326"/>
        </pc:sldMkLst>
        <pc:spChg chg="mod">
          <ac:chgData name="LENTZ Tanja" userId="S::lenta127@365.education.lu::93ff0da2-87a2-4d1b-9d8a-36f5e73807ae" providerId="AD" clId="Web-{00F587D2-B3AC-4813-A915-FF6F3DC212CD}" dt="2020-05-04T20:16:38.438" v="7" actId="20577"/>
          <ac:spMkLst>
            <pc:docMk/>
            <pc:sldMk cId="1155921556" sldId="326"/>
            <ac:spMk id="2" creationId="{EB3C1877-A00E-4923-A422-6BCCBAD2298C}"/>
          </ac:spMkLst>
        </pc:spChg>
      </pc:sldChg>
    </pc:docChg>
  </pc:docChgLst>
  <pc:docChgLst>
    <pc:chgData name="LENTZ Tanja" userId="S::lenta127@365.education.lu::93ff0da2-87a2-4d1b-9d8a-36f5e73807ae" providerId="AD" clId="Web-{B9D227BF-02D0-45AF-BEDC-E58380344537}"/>
    <pc:docChg chg="modSld">
      <pc:chgData name="LENTZ Tanja" userId="S::lenta127@365.education.lu::93ff0da2-87a2-4d1b-9d8a-36f5e73807ae" providerId="AD" clId="Web-{B9D227BF-02D0-45AF-BEDC-E58380344537}" dt="2020-05-05T19:20:26.979" v="370" actId="20577"/>
      <pc:docMkLst>
        <pc:docMk/>
      </pc:docMkLst>
    </pc:docChg>
  </pc:docChgLst>
  <pc:docChgLst>
    <pc:chgData name="LENTZ Tanja" userId="S::lenta127@365.education.lu::93ff0da2-87a2-4d1b-9d8a-36f5e73807ae" providerId="AD" clId="Web-{3A0BCDAC-9B60-4103-93E7-409F1A3CBEA0}"/>
    <pc:docChg chg="modSld">
      <pc:chgData name="LENTZ Tanja" userId="S::lenta127@365.education.lu::93ff0da2-87a2-4d1b-9d8a-36f5e73807ae" providerId="AD" clId="Web-{3A0BCDAC-9B60-4103-93E7-409F1A3CBEA0}" dt="2020-05-05T07:57:54.471" v="158" actId="20577"/>
      <pc:docMkLst>
        <pc:docMk/>
      </pc:docMkLst>
      <pc:sldChg chg="modSp">
        <pc:chgData name="LENTZ Tanja" userId="S::lenta127@365.education.lu::93ff0da2-87a2-4d1b-9d8a-36f5e73807ae" providerId="AD" clId="Web-{3A0BCDAC-9B60-4103-93E7-409F1A3CBEA0}" dt="2020-05-05T07:56:02.784" v="94" actId="20577"/>
        <pc:sldMkLst>
          <pc:docMk/>
          <pc:sldMk cId="2036998055" sldId="256"/>
        </pc:sldMkLst>
        <pc:spChg chg="mod">
          <ac:chgData name="LENTZ Tanja" userId="S::lenta127@365.education.lu::93ff0da2-87a2-4d1b-9d8a-36f5e73807ae" providerId="AD" clId="Web-{3A0BCDAC-9B60-4103-93E7-409F1A3CBEA0}" dt="2020-05-05T07:56:02.784" v="94" actId="20577"/>
          <ac:spMkLst>
            <pc:docMk/>
            <pc:sldMk cId="2036998055" sldId="256"/>
            <ac:spMk id="2" creationId="{66FC4947-AA59-4B94-9E50-DD39F5FDD2FF}"/>
          </ac:spMkLst>
        </pc:spChg>
      </pc:sldChg>
      <pc:sldChg chg="modSp">
        <pc:chgData name="LENTZ Tanja" userId="S::lenta127@365.education.lu::93ff0da2-87a2-4d1b-9d8a-36f5e73807ae" providerId="AD" clId="Web-{3A0BCDAC-9B60-4103-93E7-409F1A3CBEA0}" dt="2020-05-05T07:56:19.159" v="116" actId="20577"/>
        <pc:sldMkLst>
          <pc:docMk/>
          <pc:sldMk cId="1672050083" sldId="257"/>
        </pc:sldMkLst>
        <pc:spChg chg="mod">
          <ac:chgData name="LENTZ Tanja" userId="S::lenta127@365.education.lu::93ff0da2-87a2-4d1b-9d8a-36f5e73807ae" providerId="AD" clId="Web-{3A0BCDAC-9B60-4103-93E7-409F1A3CBEA0}" dt="2020-05-05T07:56:19.159" v="116" actId="20577"/>
          <ac:spMkLst>
            <pc:docMk/>
            <pc:sldMk cId="1672050083" sldId="257"/>
            <ac:spMk id="2" creationId="{EB3C1877-A00E-4923-A422-6BCCBAD2298C}"/>
          </ac:spMkLst>
        </pc:spChg>
      </pc:sldChg>
      <pc:sldChg chg="modSp">
        <pc:chgData name="LENTZ Tanja" userId="S::lenta127@365.education.lu::93ff0da2-87a2-4d1b-9d8a-36f5e73807ae" providerId="AD" clId="Web-{3A0BCDAC-9B60-4103-93E7-409F1A3CBEA0}" dt="2020-05-05T07:56:45.206" v="137" actId="20577"/>
        <pc:sldMkLst>
          <pc:docMk/>
          <pc:sldMk cId="2296520319" sldId="325"/>
        </pc:sldMkLst>
        <pc:spChg chg="mod">
          <ac:chgData name="LENTZ Tanja" userId="S::lenta127@365.education.lu::93ff0da2-87a2-4d1b-9d8a-36f5e73807ae" providerId="AD" clId="Web-{3A0BCDAC-9B60-4103-93E7-409F1A3CBEA0}" dt="2020-05-05T07:56:45.206" v="137" actId="20577"/>
          <ac:spMkLst>
            <pc:docMk/>
            <pc:sldMk cId="2296520319" sldId="325"/>
            <ac:spMk id="2" creationId="{EB3C1877-A00E-4923-A422-6BCCBAD2298C}"/>
          </ac:spMkLst>
        </pc:spChg>
      </pc:sldChg>
      <pc:sldChg chg="modSp">
        <pc:chgData name="LENTZ Tanja" userId="S::lenta127@365.education.lu::93ff0da2-87a2-4d1b-9d8a-36f5e73807ae" providerId="AD" clId="Web-{3A0BCDAC-9B60-4103-93E7-409F1A3CBEA0}" dt="2020-05-05T07:57:54.471" v="157" actId="20577"/>
        <pc:sldMkLst>
          <pc:docMk/>
          <pc:sldMk cId="1155921556" sldId="326"/>
        </pc:sldMkLst>
        <pc:spChg chg="mod">
          <ac:chgData name="LENTZ Tanja" userId="S::lenta127@365.education.lu::93ff0da2-87a2-4d1b-9d8a-36f5e73807ae" providerId="AD" clId="Web-{3A0BCDAC-9B60-4103-93E7-409F1A3CBEA0}" dt="2020-05-05T07:57:54.471" v="157" actId="20577"/>
          <ac:spMkLst>
            <pc:docMk/>
            <pc:sldMk cId="1155921556" sldId="326"/>
            <ac:spMk id="2" creationId="{EB3C1877-A00E-4923-A422-6BCCBAD2298C}"/>
          </ac:spMkLst>
        </pc:spChg>
      </pc:sldChg>
    </pc:docChg>
  </pc:docChgLst>
  <pc:docChgLst>
    <pc:chgData name="SCHUH Angélique" userId="S::schan183@365.education.lu::eb0ebefe-7237-42c2-9394-037eb27ad9ab" providerId="AD" clId="Web-{DC3FD93D-C535-4BBE-9FB7-B0D743AEB470}"/>
    <pc:docChg chg="modSld">
      <pc:chgData name="SCHUH Angélique" userId="S::schan183@365.education.lu::eb0ebefe-7237-42c2-9394-037eb27ad9ab" providerId="AD" clId="Web-{DC3FD93D-C535-4BBE-9FB7-B0D743AEB470}" dt="2020-05-05T17:33:09.377" v="25" actId="20577"/>
      <pc:docMkLst>
        <pc:docMk/>
      </pc:docMkLst>
      <pc:sldChg chg="modSp">
        <pc:chgData name="SCHUH Angélique" userId="S::schan183@365.education.lu::eb0ebefe-7237-42c2-9394-037eb27ad9ab" providerId="AD" clId="Web-{DC3FD93D-C535-4BBE-9FB7-B0D743AEB470}" dt="2020-05-05T17:31:22.689" v="7" actId="20577"/>
        <pc:sldMkLst>
          <pc:docMk/>
          <pc:sldMk cId="1672050083" sldId="257"/>
        </pc:sldMkLst>
        <pc:spChg chg="mod">
          <ac:chgData name="SCHUH Angélique" userId="S::schan183@365.education.lu::eb0ebefe-7237-42c2-9394-037eb27ad9ab" providerId="AD" clId="Web-{DC3FD93D-C535-4BBE-9FB7-B0D743AEB470}" dt="2020-05-05T17:31:22.689" v="7" actId="20577"/>
          <ac:spMkLst>
            <pc:docMk/>
            <pc:sldMk cId="1672050083" sldId="257"/>
            <ac:spMk id="2" creationId="{EB3C1877-A00E-4923-A422-6BCCBAD2298C}"/>
          </ac:spMkLst>
        </pc:spChg>
      </pc:sldChg>
      <pc:sldChg chg="modSp">
        <pc:chgData name="SCHUH Angélique" userId="S::schan183@365.education.lu::eb0ebefe-7237-42c2-9394-037eb27ad9ab" providerId="AD" clId="Web-{DC3FD93D-C535-4BBE-9FB7-B0D743AEB470}" dt="2020-05-05T17:33:09.377" v="25" actId="20577"/>
        <pc:sldMkLst>
          <pc:docMk/>
          <pc:sldMk cId="2890235101" sldId="279"/>
        </pc:sldMkLst>
        <pc:spChg chg="mod">
          <ac:chgData name="SCHUH Angélique" userId="S::schan183@365.education.lu::eb0ebefe-7237-42c2-9394-037eb27ad9ab" providerId="AD" clId="Web-{DC3FD93D-C535-4BBE-9FB7-B0D743AEB470}" dt="2020-05-05T17:33:06.752" v="23" actId="20577"/>
          <ac:spMkLst>
            <pc:docMk/>
            <pc:sldMk cId="2890235101" sldId="279"/>
            <ac:spMk id="3" creationId="{18F70F8D-92A0-491D-AE1D-12D2EACB4D82}"/>
          </ac:spMkLst>
        </pc:spChg>
        <pc:spChg chg="mod">
          <ac:chgData name="SCHUH Angélique" userId="S::schan183@365.education.lu::eb0ebefe-7237-42c2-9394-037eb27ad9ab" providerId="AD" clId="Web-{DC3FD93D-C535-4BBE-9FB7-B0D743AEB470}" dt="2020-05-05T17:33:09.377" v="25" actId="20577"/>
          <ac:spMkLst>
            <pc:docMk/>
            <pc:sldMk cId="2890235101" sldId="279"/>
            <ac:spMk id="5" creationId="{F2C9B0DA-29FD-44E0-86A4-61831EB75137}"/>
          </ac:spMkLst>
        </pc:spChg>
      </pc:sldChg>
      <pc:sldChg chg="modSp">
        <pc:chgData name="SCHUH Angélique" userId="S::schan183@365.education.lu::eb0ebefe-7237-42c2-9394-037eb27ad9ab" providerId="AD" clId="Web-{DC3FD93D-C535-4BBE-9FB7-B0D743AEB470}" dt="2020-05-05T17:32:22.362" v="12" actId="20577"/>
        <pc:sldMkLst>
          <pc:docMk/>
          <pc:sldMk cId="690348175" sldId="292"/>
        </pc:sldMkLst>
        <pc:graphicFrameChg chg="mod modGraphic">
          <ac:chgData name="SCHUH Angélique" userId="S::schan183@365.education.lu::eb0ebefe-7237-42c2-9394-037eb27ad9ab" providerId="AD" clId="Web-{DC3FD93D-C535-4BBE-9FB7-B0D743AEB470}" dt="2020-05-05T17:32:22.362" v="12" actId="20577"/>
          <ac:graphicFrameMkLst>
            <pc:docMk/>
            <pc:sldMk cId="690348175" sldId="292"/>
            <ac:graphicFrameMk id="3" creationId="{625D0E49-D6E6-4DF3-A3D8-7AE17B4310F7}"/>
          </ac:graphicFrameMkLst>
        </pc:graphicFrameChg>
      </pc:sldChg>
      <pc:sldChg chg="modSp">
        <pc:chgData name="SCHUH Angélique" userId="S::schan183@365.education.lu::eb0ebefe-7237-42c2-9394-037eb27ad9ab" providerId="AD" clId="Web-{DC3FD93D-C535-4BBE-9FB7-B0D743AEB470}" dt="2020-05-05T17:31:14.314" v="4" actId="20577"/>
        <pc:sldMkLst>
          <pc:docMk/>
          <pc:sldMk cId="2296520319" sldId="325"/>
        </pc:sldMkLst>
        <pc:spChg chg="mod">
          <ac:chgData name="SCHUH Angélique" userId="S::schan183@365.education.lu::eb0ebefe-7237-42c2-9394-037eb27ad9ab" providerId="AD" clId="Web-{DC3FD93D-C535-4BBE-9FB7-B0D743AEB470}" dt="2020-05-05T17:31:14.314" v="4" actId="20577"/>
          <ac:spMkLst>
            <pc:docMk/>
            <pc:sldMk cId="2296520319" sldId="325"/>
            <ac:spMk id="2" creationId="{EB3C1877-A00E-4923-A422-6BCCBAD2298C}"/>
          </ac:spMkLst>
        </pc:spChg>
      </pc:sldChg>
    </pc:docChg>
  </pc:docChgLst>
  <pc:docChgLst>
    <pc:chgData name="LENTZ Tanja" userId="S::lenta127@365.education.lu::93ff0da2-87a2-4d1b-9d8a-36f5e73807ae" providerId="AD" clId="Web-{D52D3ECB-0227-4622-82FF-B306B8F89708}"/>
    <pc:docChg chg="addSld delSld modSld">
      <pc:chgData name="LENTZ Tanja" userId="S::lenta127@365.education.lu::93ff0da2-87a2-4d1b-9d8a-36f5e73807ae" providerId="AD" clId="Web-{D52D3ECB-0227-4622-82FF-B306B8F89708}" dt="2020-05-04T18:58:08.512" v="528"/>
      <pc:docMkLst>
        <pc:docMk/>
      </pc:docMkLst>
      <pc:sldChg chg="modSp">
        <pc:chgData name="LENTZ Tanja" userId="S::lenta127@365.education.lu::93ff0da2-87a2-4d1b-9d8a-36f5e73807ae" providerId="AD" clId="Web-{D52D3ECB-0227-4622-82FF-B306B8F89708}" dt="2020-05-04T18:23:10.819" v="26" actId="1076"/>
        <pc:sldMkLst>
          <pc:docMk/>
          <pc:sldMk cId="2080467263" sldId="302"/>
        </pc:sldMkLst>
        <pc:picChg chg="mod">
          <ac:chgData name="LENTZ Tanja" userId="S::lenta127@365.education.lu::93ff0da2-87a2-4d1b-9d8a-36f5e73807ae" providerId="AD" clId="Web-{D52D3ECB-0227-4622-82FF-B306B8F89708}" dt="2020-05-04T18:22:13.022" v="20" actId="1076"/>
          <ac:picMkLst>
            <pc:docMk/>
            <pc:sldMk cId="2080467263" sldId="302"/>
            <ac:picMk id="6" creationId="{E3B94F7D-8275-412C-BE8E-8A097AF43C56}"/>
          </ac:picMkLst>
        </pc:picChg>
        <pc:picChg chg="mod">
          <ac:chgData name="LENTZ Tanja" userId="S::lenta127@365.education.lu::93ff0da2-87a2-4d1b-9d8a-36f5e73807ae" providerId="AD" clId="Web-{D52D3ECB-0227-4622-82FF-B306B8F89708}" dt="2020-05-04T18:22:08.413" v="19" actId="1076"/>
          <ac:picMkLst>
            <pc:docMk/>
            <pc:sldMk cId="2080467263" sldId="302"/>
            <ac:picMk id="8" creationId="{2E911B69-9EB9-4671-9498-C128E575E6D1}"/>
          </ac:picMkLst>
        </pc:picChg>
        <pc:picChg chg="mod">
          <ac:chgData name="LENTZ Tanja" userId="S::lenta127@365.education.lu::93ff0da2-87a2-4d1b-9d8a-36f5e73807ae" providerId="AD" clId="Web-{D52D3ECB-0227-4622-82FF-B306B8F89708}" dt="2020-05-04T18:23:04.272" v="25" actId="1076"/>
          <ac:picMkLst>
            <pc:docMk/>
            <pc:sldMk cId="2080467263" sldId="302"/>
            <ac:picMk id="10" creationId="{9F0645EB-472E-46E9-94C9-0E7E6D631E20}"/>
          </ac:picMkLst>
        </pc:picChg>
        <pc:picChg chg="mod">
          <ac:chgData name="LENTZ Tanja" userId="S::lenta127@365.education.lu::93ff0da2-87a2-4d1b-9d8a-36f5e73807ae" providerId="AD" clId="Web-{D52D3ECB-0227-4622-82FF-B306B8F89708}" dt="2020-05-04T18:22:00.116" v="17" actId="1076"/>
          <ac:picMkLst>
            <pc:docMk/>
            <pc:sldMk cId="2080467263" sldId="302"/>
            <ac:picMk id="12" creationId="{0ABCC9D5-D97B-4874-9D07-2B8F9EEA26E9}"/>
          </ac:picMkLst>
        </pc:picChg>
        <pc:picChg chg="mod">
          <ac:chgData name="LENTZ Tanja" userId="S::lenta127@365.education.lu::93ff0da2-87a2-4d1b-9d8a-36f5e73807ae" providerId="AD" clId="Web-{D52D3ECB-0227-4622-82FF-B306B8F89708}" dt="2020-05-04T18:23:10.819" v="26" actId="1076"/>
          <ac:picMkLst>
            <pc:docMk/>
            <pc:sldMk cId="2080467263" sldId="302"/>
            <ac:picMk id="14" creationId="{8483BE65-DBB8-4EE4-B693-4805FCD33E26}"/>
          </ac:picMkLst>
        </pc:picChg>
      </pc:sldChg>
      <pc:sldChg chg="modSp">
        <pc:chgData name="LENTZ Tanja" userId="S::lenta127@365.education.lu::93ff0da2-87a2-4d1b-9d8a-36f5e73807ae" providerId="AD" clId="Web-{D52D3ECB-0227-4622-82FF-B306B8F89708}" dt="2020-05-04T18:46:47.858" v="329" actId="20577"/>
        <pc:sldMkLst>
          <pc:docMk/>
          <pc:sldMk cId="3735294106" sldId="305"/>
        </pc:sldMkLst>
        <pc:spChg chg="mod">
          <ac:chgData name="LENTZ Tanja" userId="S::lenta127@365.education.lu::93ff0da2-87a2-4d1b-9d8a-36f5e73807ae" providerId="AD" clId="Web-{D52D3ECB-0227-4622-82FF-B306B8F89708}" dt="2020-05-04T18:37:35.674" v="166" actId="20577"/>
          <ac:spMkLst>
            <pc:docMk/>
            <pc:sldMk cId="3735294106" sldId="305"/>
            <ac:spMk id="2" creationId="{64E0D290-9944-5D4F-9ED0-613693FB3E73}"/>
          </ac:spMkLst>
        </pc:spChg>
        <pc:spChg chg="mod">
          <ac:chgData name="LENTZ Tanja" userId="S::lenta127@365.education.lu::93ff0da2-87a2-4d1b-9d8a-36f5e73807ae" providerId="AD" clId="Web-{D52D3ECB-0227-4622-82FF-B306B8F89708}" dt="2020-05-04T18:46:47.858" v="329" actId="20577"/>
          <ac:spMkLst>
            <pc:docMk/>
            <pc:sldMk cId="3735294106" sldId="305"/>
            <ac:spMk id="3" creationId="{9BAC8EC5-0B4F-BB48-A1D8-A4B29D72BDF7}"/>
          </ac:spMkLst>
        </pc:spChg>
      </pc:sldChg>
    </pc:docChg>
  </pc:docChgLst>
  <pc:docChgLst>
    <pc:chgData name="LENTZ Tanja" userId="S::lenta127@365.education.lu::93ff0da2-87a2-4d1b-9d8a-36f5e73807ae" providerId="AD" clId="Web-{DCCF1F82-6319-4B07-A2EB-23165A61E86F}"/>
    <pc:docChg chg="delSld">
      <pc:chgData name="LENTZ Tanja" userId="S::lenta127@365.education.lu::93ff0da2-87a2-4d1b-9d8a-36f5e73807ae" providerId="AD" clId="Web-{DCCF1F82-6319-4B07-A2EB-23165A61E86F}" dt="2020-05-03T18:56:47.394" v="0"/>
      <pc:docMkLst>
        <pc:docMk/>
      </pc:docMkLst>
    </pc:docChg>
  </pc:docChgLst>
  <pc:docChgLst>
    <pc:chgData name="LENTZ Tanja" userId="S::lenta127@365.education.lu::93ff0da2-87a2-4d1b-9d8a-36f5e73807ae" providerId="AD" clId="Web-{FCEC85CC-B80B-4E6C-8DEE-DC36B571438D}"/>
    <pc:docChg chg="modSld">
      <pc:chgData name="LENTZ Tanja" userId="S::lenta127@365.education.lu::93ff0da2-87a2-4d1b-9d8a-36f5e73807ae" providerId="AD" clId="Web-{FCEC85CC-B80B-4E6C-8DEE-DC36B571438D}" dt="2020-05-04T17:48:46.611" v="5" actId="20577"/>
      <pc:docMkLst>
        <pc:docMk/>
      </pc:docMkLst>
    </pc:docChg>
  </pc:docChgLst>
  <pc:docChgLst>
    <pc:chgData name="LENTZ Tanja" userId="S::lenta127@365.education.lu::93ff0da2-87a2-4d1b-9d8a-36f5e73807ae" providerId="AD" clId="Web-{76622CA2-B26E-438E-B33A-50890B75B406}"/>
    <pc:docChg chg="modSld">
      <pc:chgData name="LENTZ Tanja" userId="S::lenta127@365.education.lu::93ff0da2-87a2-4d1b-9d8a-36f5e73807ae" providerId="AD" clId="Web-{76622CA2-B26E-438E-B33A-50890B75B406}" dt="2020-05-05T20:20:01.373" v="598" actId="1076"/>
      <pc:docMkLst>
        <pc:docMk/>
      </pc:docMkLst>
      <pc:sldChg chg="addSp delSp modSp">
        <pc:chgData name="LENTZ Tanja" userId="S::lenta127@365.education.lu::93ff0da2-87a2-4d1b-9d8a-36f5e73807ae" providerId="AD" clId="Web-{76622CA2-B26E-438E-B33A-50890B75B406}" dt="2020-05-05T20:20:01.373" v="598" actId="1076"/>
        <pc:sldMkLst>
          <pc:docMk/>
          <pc:sldMk cId="1663495880" sldId="317"/>
        </pc:sldMkLst>
        <pc:spChg chg="add del mod">
          <ac:chgData name="LENTZ Tanja" userId="S::lenta127@365.education.lu::93ff0da2-87a2-4d1b-9d8a-36f5e73807ae" providerId="AD" clId="Web-{76622CA2-B26E-438E-B33A-50890B75B406}" dt="2020-05-05T20:19:06.185" v="540"/>
          <ac:spMkLst>
            <pc:docMk/>
            <pc:sldMk cId="1663495880" sldId="317"/>
            <ac:spMk id="2" creationId="{47D69C4D-3E07-40F2-8C74-AB58F63B79FF}"/>
          </ac:spMkLst>
        </pc:spChg>
        <pc:spChg chg="add mod">
          <ac:chgData name="LENTZ Tanja" userId="S::lenta127@365.education.lu::93ff0da2-87a2-4d1b-9d8a-36f5e73807ae" providerId="AD" clId="Web-{76622CA2-B26E-438E-B33A-50890B75B406}" dt="2020-05-05T20:18:55.888" v="534"/>
          <ac:spMkLst>
            <pc:docMk/>
            <pc:sldMk cId="1663495880" sldId="317"/>
            <ac:spMk id="3" creationId="{32004029-317B-4BEC-B728-FB7AD51B0F04}"/>
          </ac:spMkLst>
        </pc:spChg>
        <pc:spChg chg="add mod">
          <ac:chgData name="LENTZ Tanja" userId="S::lenta127@365.education.lu::93ff0da2-87a2-4d1b-9d8a-36f5e73807ae" providerId="AD" clId="Web-{76622CA2-B26E-438E-B33A-50890B75B406}" dt="2020-05-05T20:18:47.622" v="532"/>
          <ac:spMkLst>
            <pc:docMk/>
            <pc:sldMk cId="1663495880" sldId="317"/>
            <ac:spMk id="13" creationId="{19D1EC70-6D64-4F15-AF4D-CB4FCB176129}"/>
          </ac:spMkLst>
        </pc:spChg>
        <pc:spChg chg="add mod">
          <ac:chgData name="LENTZ Tanja" userId="S::lenta127@365.education.lu::93ff0da2-87a2-4d1b-9d8a-36f5e73807ae" providerId="AD" clId="Web-{76622CA2-B26E-438E-B33A-50890B75B406}" dt="2020-05-05T20:19:01.216" v="536"/>
          <ac:spMkLst>
            <pc:docMk/>
            <pc:sldMk cId="1663495880" sldId="317"/>
            <ac:spMk id="15" creationId="{11B17F54-C982-4488-A705-261D0A53F565}"/>
          </ac:spMkLst>
        </pc:spChg>
        <pc:spChg chg="add mod">
          <ac:chgData name="LENTZ Tanja" userId="S::lenta127@365.education.lu::93ff0da2-87a2-4d1b-9d8a-36f5e73807ae" providerId="AD" clId="Web-{76622CA2-B26E-438E-B33A-50890B75B406}" dt="2020-05-05T20:20:01.373" v="598" actId="1076"/>
          <ac:spMkLst>
            <pc:docMk/>
            <pc:sldMk cId="1663495880" sldId="317"/>
            <ac:spMk id="17" creationId="{F3488009-309A-48CD-A781-5A7B9F79042B}"/>
          </ac:spMkLst>
        </pc:spChg>
      </pc:sldChg>
    </pc:docChg>
  </pc:docChgLst>
  <pc:docChgLst>
    <pc:chgData name="SCHUH Angélique" userId="S::schan183@365.education.lu::eb0ebefe-7237-42c2-9394-037eb27ad9ab" providerId="AD" clId="Web-{9C7916EE-2F9F-41C6-81DA-345D51CE50D0}"/>
    <pc:docChg chg="addSld delSld modSld sldOrd">
      <pc:chgData name="SCHUH Angélique" userId="S::schan183@365.education.lu::eb0ebefe-7237-42c2-9394-037eb27ad9ab" providerId="AD" clId="Web-{9C7916EE-2F9F-41C6-81DA-345D51CE50D0}" dt="2020-05-04T19:26:52.790" v="27"/>
      <pc:docMkLst>
        <pc:docMk/>
      </pc:docMkLst>
      <pc:sldChg chg="add del">
        <pc:chgData name="SCHUH Angélique" userId="S::schan183@365.education.lu::eb0ebefe-7237-42c2-9394-037eb27ad9ab" providerId="AD" clId="Web-{9C7916EE-2F9F-41C6-81DA-345D51CE50D0}" dt="2020-05-04T19:20:36.179" v="5"/>
        <pc:sldMkLst>
          <pc:docMk/>
          <pc:sldMk cId="35346577" sldId="264"/>
        </pc:sldMkLst>
      </pc:sldChg>
      <pc:sldChg chg="modSp">
        <pc:chgData name="SCHUH Angélique" userId="S::schan183@365.education.lu::eb0ebefe-7237-42c2-9394-037eb27ad9ab" providerId="AD" clId="Web-{9C7916EE-2F9F-41C6-81DA-345D51CE50D0}" dt="2020-05-04T19:23:45.601" v="11" actId="20577"/>
        <pc:sldMkLst>
          <pc:docMk/>
          <pc:sldMk cId="3735294106" sldId="305"/>
        </pc:sldMkLst>
        <pc:spChg chg="mod">
          <ac:chgData name="SCHUH Angélique" userId="S::schan183@365.education.lu::eb0ebefe-7237-42c2-9394-037eb27ad9ab" providerId="AD" clId="Web-{9C7916EE-2F9F-41C6-81DA-345D51CE50D0}" dt="2020-05-04T19:23:45.601" v="11" actId="20577"/>
          <ac:spMkLst>
            <pc:docMk/>
            <pc:sldMk cId="3735294106" sldId="305"/>
            <ac:spMk id="3" creationId="{9BAC8EC5-0B4F-BB48-A1D8-A4B29D72BDF7}"/>
          </ac:spMkLst>
        </pc:spChg>
      </pc:sldChg>
      <pc:sldChg chg="add ord replId">
        <pc:chgData name="SCHUH Angélique" userId="S::schan183@365.education.lu::eb0ebefe-7237-42c2-9394-037eb27ad9ab" providerId="AD" clId="Web-{9C7916EE-2F9F-41C6-81DA-345D51CE50D0}" dt="2020-05-04T19:26:52.790" v="27"/>
        <pc:sldMkLst>
          <pc:docMk/>
          <pc:sldMk cId="1712692820" sldId="316"/>
        </pc:sldMkLst>
      </pc:sldChg>
    </pc:docChg>
  </pc:docChgLst>
  <pc:docChgLst>
    <pc:chgData name="LENTZ Tanja" userId="S::lenta127@365.education.lu::93ff0da2-87a2-4d1b-9d8a-36f5e73807ae" providerId="AD" clId="Web-{41266850-E9BA-42BF-AC93-ACE76799BD93}"/>
    <pc:docChg chg="modSld">
      <pc:chgData name="LENTZ Tanja" userId="S::lenta127@365.education.lu::93ff0da2-87a2-4d1b-9d8a-36f5e73807ae" providerId="AD" clId="Web-{41266850-E9BA-42BF-AC93-ACE76799BD93}" dt="2020-05-05T20:26:28.728" v="163" actId="20577"/>
      <pc:docMkLst>
        <pc:docMk/>
      </pc:docMkLst>
      <pc:sldChg chg="modSp">
        <pc:chgData name="LENTZ Tanja" userId="S::lenta127@365.education.lu::93ff0da2-87a2-4d1b-9d8a-36f5e73807ae" providerId="AD" clId="Web-{41266850-E9BA-42BF-AC93-ACE76799BD93}" dt="2020-05-05T20:25:20.801" v="47" actId="1076"/>
        <pc:sldMkLst>
          <pc:docMk/>
          <pc:sldMk cId="1663495880" sldId="317"/>
        </pc:sldMkLst>
        <pc:spChg chg="mod">
          <ac:chgData name="LENTZ Tanja" userId="S::lenta127@365.education.lu::93ff0da2-87a2-4d1b-9d8a-36f5e73807ae" providerId="AD" clId="Web-{41266850-E9BA-42BF-AC93-ACE76799BD93}" dt="2020-05-05T20:25:20.801" v="47" actId="1076"/>
          <ac:spMkLst>
            <pc:docMk/>
            <pc:sldMk cId="1663495880" sldId="317"/>
            <ac:spMk id="17" creationId="{F3488009-309A-48CD-A781-5A7B9F79042B}"/>
          </ac:spMkLst>
        </pc:spChg>
      </pc:sldChg>
      <pc:sldChg chg="modSp">
        <pc:chgData name="LENTZ Tanja" userId="S::lenta127@365.education.lu::93ff0da2-87a2-4d1b-9d8a-36f5e73807ae" providerId="AD" clId="Web-{41266850-E9BA-42BF-AC93-ACE76799BD93}" dt="2020-05-05T20:26:28.728" v="162" actId="20577"/>
        <pc:sldMkLst>
          <pc:docMk/>
          <pc:sldMk cId="2318130963" sldId="322"/>
        </pc:sldMkLst>
        <pc:spChg chg="mod">
          <ac:chgData name="LENTZ Tanja" userId="S::lenta127@365.education.lu::93ff0da2-87a2-4d1b-9d8a-36f5e73807ae" providerId="AD" clId="Web-{41266850-E9BA-42BF-AC93-ACE76799BD93}" dt="2020-05-05T20:26:28.728" v="162" actId="20577"/>
          <ac:spMkLst>
            <pc:docMk/>
            <pc:sldMk cId="2318130963" sldId="322"/>
            <ac:spMk id="5" creationId="{207FE415-93C4-49C0-AED1-71CFE8F7F12E}"/>
          </ac:spMkLst>
        </pc:spChg>
      </pc:sldChg>
    </pc:docChg>
  </pc:docChgLst>
  <pc:docChgLst>
    <pc:chgData name="Marcel KRAMER" userId="762cde1b-5189-4e9a-b128-420af2a4dd79" providerId="ADAL" clId="{B2B74082-49E0-462E-83B9-7C590674DB5E}"/>
    <pc:docChg chg="undo custSel addSld delSld modSld">
      <pc:chgData name="Marcel KRAMER" userId="762cde1b-5189-4e9a-b128-420af2a4dd79" providerId="ADAL" clId="{B2B74082-49E0-462E-83B9-7C590674DB5E}" dt="2020-05-07T08:13:10.451" v="855" actId="20577"/>
      <pc:docMkLst>
        <pc:docMk/>
      </pc:docMkLst>
      <pc:sldChg chg="modSp">
        <pc:chgData name="Marcel KRAMER" userId="762cde1b-5189-4e9a-b128-420af2a4dd79" providerId="ADAL" clId="{B2B74082-49E0-462E-83B9-7C590674DB5E}" dt="2020-05-07T06:51:44.800" v="101" actId="1076"/>
        <pc:sldMkLst>
          <pc:docMk/>
          <pc:sldMk cId="2890235101" sldId="279"/>
        </pc:sldMkLst>
        <pc:spChg chg="mod">
          <ac:chgData name="Marcel KRAMER" userId="762cde1b-5189-4e9a-b128-420af2a4dd79" providerId="ADAL" clId="{B2B74082-49E0-462E-83B9-7C590674DB5E}" dt="2020-05-07T06:51:41.890" v="100" actId="1076"/>
          <ac:spMkLst>
            <pc:docMk/>
            <pc:sldMk cId="2890235101" sldId="279"/>
            <ac:spMk id="3" creationId="{18F70F8D-92A0-491D-AE1D-12D2EACB4D82}"/>
          </ac:spMkLst>
        </pc:spChg>
        <pc:spChg chg="mod">
          <ac:chgData name="Marcel KRAMER" userId="762cde1b-5189-4e9a-b128-420af2a4dd79" providerId="ADAL" clId="{B2B74082-49E0-462E-83B9-7C590674DB5E}" dt="2020-05-07T06:51:44.800" v="101" actId="1076"/>
          <ac:spMkLst>
            <pc:docMk/>
            <pc:sldMk cId="2890235101" sldId="279"/>
            <ac:spMk id="5" creationId="{F2C9B0DA-29FD-44E0-86A4-61831EB75137}"/>
          </ac:spMkLst>
        </pc:spChg>
      </pc:sldChg>
      <pc:sldChg chg="modSp">
        <pc:chgData name="Marcel KRAMER" userId="762cde1b-5189-4e9a-b128-420af2a4dd79" providerId="ADAL" clId="{B2B74082-49E0-462E-83B9-7C590674DB5E}" dt="2020-05-07T06:57:17.739" v="176" actId="108"/>
        <pc:sldMkLst>
          <pc:docMk/>
          <pc:sldMk cId="4104361568" sldId="282"/>
        </pc:sldMkLst>
        <pc:spChg chg="mod">
          <ac:chgData name="Marcel KRAMER" userId="762cde1b-5189-4e9a-b128-420af2a4dd79" providerId="ADAL" clId="{B2B74082-49E0-462E-83B9-7C590674DB5E}" dt="2020-05-07T06:57:17.739" v="176" actId="108"/>
          <ac:spMkLst>
            <pc:docMk/>
            <pc:sldMk cId="4104361568" sldId="282"/>
            <ac:spMk id="3" creationId="{50F9365C-B8B0-4FE4-821C-6DC0885561A5}"/>
          </ac:spMkLst>
        </pc:spChg>
      </pc:sldChg>
      <pc:sldChg chg="modSp">
        <pc:chgData name="Marcel KRAMER" userId="762cde1b-5189-4e9a-b128-420af2a4dd79" providerId="ADAL" clId="{B2B74082-49E0-462E-83B9-7C590674DB5E}" dt="2020-05-07T07:55:44.805" v="684" actId="20577"/>
        <pc:sldMkLst>
          <pc:docMk/>
          <pc:sldMk cId="1376397433" sldId="283"/>
        </pc:sldMkLst>
        <pc:spChg chg="mod">
          <ac:chgData name="Marcel KRAMER" userId="762cde1b-5189-4e9a-b128-420af2a4dd79" providerId="ADAL" clId="{B2B74082-49E0-462E-83B9-7C590674DB5E}" dt="2020-05-07T07:55:44.805" v="684" actId="20577"/>
          <ac:spMkLst>
            <pc:docMk/>
            <pc:sldMk cId="1376397433" sldId="283"/>
            <ac:spMk id="4" creationId="{55B1B54E-840F-4F10-A352-DCD4B60588D0}"/>
          </ac:spMkLst>
        </pc:spChg>
      </pc:sldChg>
      <pc:sldChg chg="modSp">
        <pc:chgData name="Marcel KRAMER" userId="762cde1b-5189-4e9a-b128-420af2a4dd79" providerId="ADAL" clId="{B2B74082-49E0-462E-83B9-7C590674DB5E}" dt="2020-05-07T07:57:58.901" v="688" actId="20577"/>
        <pc:sldMkLst>
          <pc:docMk/>
          <pc:sldMk cId="576200539" sldId="285"/>
        </pc:sldMkLst>
        <pc:spChg chg="mod">
          <ac:chgData name="Marcel KRAMER" userId="762cde1b-5189-4e9a-b128-420af2a4dd79" providerId="ADAL" clId="{B2B74082-49E0-462E-83B9-7C590674DB5E}" dt="2020-05-07T07:57:58.901" v="688" actId="20577"/>
          <ac:spMkLst>
            <pc:docMk/>
            <pc:sldMk cId="576200539" sldId="285"/>
            <ac:spMk id="25" creationId="{77B92E3D-1D30-476C-BA57-B154675173E2}"/>
          </ac:spMkLst>
        </pc:spChg>
      </pc:sldChg>
      <pc:sldChg chg="delSp">
        <pc:chgData name="Marcel KRAMER" userId="762cde1b-5189-4e9a-b128-420af2a4dd79" providerId="ADAL" clId="{B2B74082-49E0-462E-83B9-7C590674DB5E}" dt="2020-05-07T07:24:10.704" v="409" actId="478"/>
        <pc:sldMkLst>
          <pc:docMk/>
          <pc:sldMk cId="762087577" sldId="287"/>
        </pc:sldMkLst>
        <pc:spChg chg="del">
          <ac:chgData name="Marcel KRAMER" userId="762cde1b-5189-4e9a-b128-420af2a4dd79" providerId="ADAL" clId="{B2B74082-49E0-462E-83B9-7C590674DB5E}" dt="2020-05-07T07:24:10.704" v="409" actId="478"/>
          <ac:spMkLst>
            <pc:docMk/>
            <pc:sldMk cId="762087577" sldId="287"/>
            <ac:spMk id="9" creationId="{61D9E721-87E4-4F87-B829-EA00BE728969}"/>
          </ac:spMkLst>
        </pc:spChg>
      </pc:sldChg>
      <pc:sldChg chg="delSp modSp del">
        <pc:chgData name="Marcel KRAMER" userId="762cde1b-5189-4e9a-b128-420af2a4dd79" providerId="ADAL" clId="{B2B74082-49E0-462E-83B9-7C590674DB5E}" dt="2020-05-07T07:00:35.399" v="231" actId="2696"/>
        <pc:sldMkLst>
          <pc:docMk/>
          <pc:sldMk cId="287536824" sldId="288"/>
        </pc:sldMkLst>
        <pc:spChg chg="mod">
          <ac:chgData name="Marcel KRAMER" userId="762cde1b-5189-4e9a-b128-420af2a4dd79" providerId="ADAL" clId="{B2B74082-49E0-462E-83B9-7C590674DB5E}" dt="2020-05-07T06:59:49.545" v="227" actId="1076"/>
          <ac:spMkLst>
            <pc:docMk/>
            <pc:sldMk cId="287536824" sldId="288"/>
            <ac:spMk id="2" creationId="{E815CC38-8AFE-416C-8400-CF474EBEBA84}"/>
          </ac:spMkLst>
        </pc:spChg>
        <pc:spChg chg="del">
          <ac:chgData name="Marcel KRAMER" userId="762cde1b-5189-4e9a-b128-420af2a4dd79" providerId="ADAL" clId="{B2B74082-49E0-462E-83B9-7C590674DB5E}" dt="2020-05-07T06:59:45.359" v="226" actId="478"/>
          <ac:spMkLst>
            <pc:docMk/>
            <pc:sldMk cId="287536824" sldId="288"/>
            <ac:spMk id="4" creationId="{E3D4245A-2810-40F1-AC09-4174A9DEA554}"/>
          </ac:spMkLst>
        </pc:spChg>
      </pc:sldChg>
      <pc:sldChg chg="modSp">
        <pc:chgData name="Marcel KRAMER" userId="762cde1b-5189-4e9a-b128-420af2a4dd79" providerId="ADAL" clId="{B2B74082-49E0-462E-83B9-7C590674DB5E}" dt="2020-05-07T07:40:26.887" v="675"/>
        <pc:sldMkLst>
          <pc:docMk/>
          <pc:sldMk cId="690348175" sldId="292"/>
        </pc:sldMkLst>
        <pc:graphicFrameChg chg="mod">
          <ac:chgData name="Marcel KRAMER" userId="762cde1b-5189-4e9a-b128-420af2a4dd79" providerId="ADAL" clId="{B2B74082-49E0-462E-83B9-7C590674DB5E}" dt="2020-05-07T07:40:26.887" v="675"/>
          <ac:graphicFrameMkLst>
            <pc:docMk/>
            <pc:sldMk cId="690348175" sldId="292"/>
            <ac:graphicFrameMk id="3" creationId="{625D0E49-D6E6-4DF3-A3D8-7AE17B4310F7}"/>
          </ac:graphicFrameMkLst>
        </pc:graphicFrameChg>
      </pc:sldChg>
      <pc:sldChg chg="modSp">
        <pc:chgData name="Marcel KRAMER" userId="762cde1b-5189-4e9a-b128-420af2a4dd79" providerId="ADAL" clId="{B2B74082-49E0-462E-83B9-7C590674DB5E}" dt="2020-05-07T08:02:38.122" v="757" actId="20577"/>
        <pc:sldMkLst>
          <pc:docMk/>
          <pc:sldMk cId="3735294106" sldId="305"/>
        </pc:sldMkLst>
        <pc:spChg chg="mod">
          <ac:chgData name="Marcel KRAMER" userId="762cde1b-5189-4e9a-b128-420af2a4dd79" providerId="ADAL" clId="{B2B74082-49E0-462E-83B9-7C590674DB5E}" dt="2020-05-07T08:02:38.122" v="757" actId="20577"/>
          <ac:spMkLst>
            <pc:docMk/>
            <pc:sldMk cId="3735294106" sldId="305"/>
            <ac:spMk id="3" creationId="{9BAC8EC5-0B4F-BB48-A1D8-A4B29D72BDF7}"/>
          </ac:spMkLst>
        </pc:spChg>
      </pc:sldChg>
      <pc:sldChg chg="modSp">
        <pc:chgData name="Marcel KRAMER" userId="762cde1b-5189-4e9a-b128-420af2a4dd79" providerId="ADAL" clId="{B2B74082-49E0-462E-83B9-7C590674DB5E}" dt="2020-05-07T08:04:23.382" v="827" actId="20577"/>
        <pc:sldMkLst>
          <pc:docMk/>
          <pc:sldMk cId="2450942840" sldId="312"/>
        </pc:sldMkLst>
        <pc:spChg chg="mod">
          <ac:chgData name="Marcel KRAMER" userId="762cde1b-5189-4e9a-b128-420af2a4dd79" providerId="ADAL" clId="{B2B74082-49E0-462E-83B9-7C590674DB5E}" dt="2020-05-07T08:04:23.382" v="827" actId="20577"/>
          <ac:spMkLst>
            <pc:docMk/>
            <pc:sldMk cId="2450942840" sldId="312"/>
            <ac:spMk id="5" creationId="{D7D70DF7-C003-448F-9C8E-1CF2383DF1A6}"/>
          </ac:spMkLst>
        </pc:spChg>
      </pc:sldChg>
      <pc:sldChg chg="modSp">
        <pc:chgData name="Marcel KRAMER" userId="762cde1b-5189-4e9a-b128-420af2a4dd79" providerId="ADAL" clId="{B2B74082-49E0-462E-83B9-7C590674DB5E}" dt="2020-05-07T08:13:10.451" v="855" actId="20577"/>
        <pc:sldMkLst>
          <pc:docMk/>
          <pc:sldMk cId="1663495880" sldId="317"/>
        </pc:sldMkLst>
        <pc:spChg chg="mod">
          <ac:chgData name="Marcel KRAMER" userId="762cde1b-5189-4e9a-b128-420af2a4dd79" providerId="ADAL" clId="{B2B74082-49E0-462E-83B9-7C590674DB5E}" dt="2020-05-07T08:13:10.451" v="855" actId="20577"/>
          <ac:spMkLst>
            <pc:docMk/>
            <pc:sldMk cId="1663495880" sldId="317"/>
            <ac:spMk id="3" creationId="{32004029-317B-4BEC-B728-FB7AD51B0F04}"/>
          </ac:spMkLst>
        </pc:spChg>
        <pc:spChg chg="mod">
          <ac:chgData name="Marcel KRAMER" userId="762cde1b-5189-4e9a-b128-420af2a4dd79" providerId="ADAL" clId="{B2B74082-49E0-462E-83B9-7C590674DB5E}" dt="2020-05-07T08:12:10.444" v="854" actId="20577"/>
          <ac:spMkLst>
            <pc:docMk/>
            <pc:sldMk cId="1663495880" sldId="317"/>
            <ac:spMk id="17" creationId="{F3488009-309A-48CD-A781-5A7B9F79042B}"/>
          </ac:spMkLst>
        </pc:spChg>
      </pc:sldChg>
      <pc:sldChg chg="modSp">
        <pc:chgData name="Marcel KRAMER" userId="762cde1b-5189-4e9a-b128-420af2a4dd79" providerId="ADAL" clId="{B2B74082-49E0-462E-83B9-7C590674DB5E}" dt="2020-05-07T07:02:51.638" v="269" actId="20577"/>
        <pc:sldMkLst>
          <pc:docMk/>
          <pc:sldMk cId="2021701946" sldId="319"/>
        </pc:sldMkLst>
        <pc:spChg chg="mod">
          <ac:chgData name="Marcel KRAMER" userId="762cde1b-5189-4e9a-b128-420af2a4dd79" providerId="ADAL" clId="{B2B74082-49E0-462E-83B9-7C590674DB5E}" dt="2020-05-07T07:02:51.638" v="269" actId="20577"/>
          <ac:spMkLst>
            <pc:docMk/>
            <pc:sldMk cId="2021701946" sldId="319"/>
            <ac:spMk id="8" creationId="{E064CC48-6F40-4979-91AC-3ECF0EC29AF8}"/>
          </ac:spMkLst>
        </pc:spChg>
      </pc:sldChg>
      <pc:sldChg chg="modSp del">
        <pc:chgData name="Marcel KRAMER" userId="762cde1b-5189-4e9a-b128-420af2a4dd79" providerId="ADAL" clId="{B2B74082-49E0-462E-83B9-7C590674DB5E}" dt="2020-05-07T07:48:04.739" v="676" actId="2696"/>
        <pc:sldMkLst>
          <pc:docMk/>
          <pc:sldMk cId="1879656003" sldId="321"/>
        </pc:sldMkLst>
        <pc:spChg chg="mod">
          <ac:chgData name="Marcel KRAMER" userId="762cde1b-5189-4e9a-b128-420af2a4dd79" providerId="ADAL" clId="{B2B74082-49E0-462E-83B9-7C590674DB5E}" dt="2020-05-07T07:03:32.648" v="271" actId="20577"/>
          <ac:spMkLst>
            <pc:docMk/>
            <pc:sldMk cId="1879656003" sldId="321"/>
            <ac:spMk id="3" creationId="{5405DA75-BEB7-43AB-8854-633A969824BF}"/>
          </ac:spMkLst>
        </pc:spChg>
      </pc:sldChg>
      <pc:sldChg chg="modSp">
        <pc:chgData name="Marcel KRAMER" userId="762cde1b-5189-4e9a-b128-420af2a4dd79" providerId="ADAL" clId="{B2B74082-49E0-462E-83B9-7C590674DB5E}" dt="2020-05-07T08:10:11.882" v="845" actId="20577"/>
        <pc:sldMkLst>
          <pc:docMk/>
          <pc:sldMk cId="2318130963" sldId="322"/>
        </pc:sldMkLst>
        <pc:graphicFrameChg chg="mod modGraphic">
          <ac:chgData name="Marcel KRAMER" userId="762cde1b-5189-4e9a-b128-420af2a4dd79" providerId="ADAL" clId="{B2B74082-49E0-462E-83B9-7C590674DB5E}" dt="2020-05-07T08:10:11.882" v="845" actId="20577"/>
          <ac:graphicFrameMkLst>
            <pc:docMk/>
            <pc:sldMk cId="2318130963" sldId="322"/>
            <ac:graphicFrameMk id="11" creationId="{9B3EBF5C-9247-4C6A-B1CA-1700C1DBDE30}"/>
          </ac:graphicFrameMkLst>
        </pc:graphicFrameChg>
      </pc:sldChg>
      <pc:sldChg chg="delSp modSp">
        <pc:chgData name="Marcel KRAMER" userId="762cde1b-5189-4e9a-b128-420af2a4dd79" providerId="ADAL" clId="{B2B74082-49E0-462E-83B9-7C590674DB5E}" dt="2020-05-07T07:49:18.850" v="681" actId="14100"/>
        <pc:sldMkLst>
          <pc:docMk/>
          <pc:sldMk cId="1155921556" sldId="326"/>
        </pc:sldMkLst>
        <pc:picChg chg="mod">
          <ac:chgData name="Marcel KRAMER" userId="762cde1b-5189-4e9a-b128-420af2a4dd79" providerId="ADAL" clId="{B2B74082-49E0-462E-83B9-7C590674DB5E}" dt="2020-05-07T07:49:18.850" v="681" actId="14100"/>
          <ac:picMkLst>
            <pc:docMk/>
            <pc:sldMk cId="1155921556" sldId="326"/>
            <ac:picMk id="5" creationId="{79D99C07-4675-4A9A-B19D-46721D40C6D9}"/>
          </ac:picMkLst>
        </pc:picChg>
        <pc:picChg chg="del">
          <ac:chgData name="Marcel KRAMER" userId="762cde1b-5189-4e9a-b128-420af2a4dd79" providerId="ADAL" clId="{B2B74082-49E0-462E-83B9-7C590674DB5E}" dt="2020-05-07T06:07:52.932" v="1" actId="478"/>
          <ac:picMkLst>
            <pc:docMk/>
            <pc:sldMk cId="1155921556" sldId="326"/>
            <ac:picMk id="9" creationId="{394477B6-F517-4B46-BACF-02708881B9F5}"/>
          </ac:picMkLst>
        </pc:picChg>
      </pc:sldChg>
      <pc:sldChg chg="delSp modSp add setBg">
        <pc:chgData name="Marcel KRAMER" userId="762cde1b-5189-4e9a-b128-420af2a4dd79" providerId="ADAL" clId="{B2B74082-49E0-462E-83B9-7C590674DB5E}" dt="2020-05-07T07:49:34.279" v="683" actId="1076"/>
        <pc:sldMkLst>
          <pc:docMk/>
          <pc:sldMk cId="2425337650" sldId="327"/>
        </pc:sldMkLst>
        <pc:picChg chg="del">
          <ac:chgData name="Marcel KRAMER" userId="762cde1b-5189-4e9a-b128-420af2a4dd79" providerId="ADAL" clId="{B2B74082-49E0-462E-83B9-7C590674DB5E}" dt="2020-05-07T06:07:58.876" v="3" actId="478"/>
          <ac:picMkLst>
            <pc:docMk/>
            <pc:sldMk cId="2425337650" sldId="327"/>
            <ac:picMk id="5" creationId="{79D99C07-4675-4A9A-B19D-46721D40C6D9}"/>
          </ac:picMkLst>
        </pc:picChg>
        <pc:picChg chg="mod">
          <ac:chgData name="Marcel KRAMER" userId="762cde1b-5189-4e9a-b128-420af2a4dd79" providerId="ADAL" clId="{B2B74082-49E0-462E-83B9-7C590674DB5E}" dt="2020-05-07T07:49:34.279" v="683" actId="1076"/>
          <ac:picMkLst>
            <pc:docMk/>
            <pc:sldMk cId="2425337650" sldId="327"/>
            <ac:picMk id="9" creationId="{394477B6-F517-4B46-BACF-02708881B9F5}"/>
          </ac:picMkLst>
        </pc:picChg>
      </pc:sldChg>
      <pc:sldChg chg="add">
        <pc:chgData name="Marcel KRAMER" userId="762cde1b-5189-4e9a-b128-420af2a4dd79" providerId="ADAL" clId="{B2B74082-49E0-462E-83B9-7C590674DB5E}" dt="2020-05-07T06:54:16.839" v="102"/>
        <pc:sldMkLst>
          <pc:docMk/>
          <pc:sldMk cId="145907291" sldId="333"/>
        </pc:sldMkLst>
      </pc:sldChg>
      <pc:sldChg chg="addSp modSp add">
        <pc:chgData name="Marcel KRAMER" userId="762cde1b-5189-4e9a-b128-420af2a4dd79" providerId="ADAL" clId="{B2B74082-49E0-462E-83B9-7C590674DB5E}" dt="2020-05-07T08:01:13.962" v="746" actId="20577"/>
        <pc:sldMkLst>
          <pc:docMk/>
          <pc:sldMk cId="3093262938" sldId="334"/>
        </pc:sldMkLst>
        <pc:spChg chg="add mod">
          <ac:chgData name="Marcel KRAMER" userId="762cde1b-5189-4e9a-b128-420af2a4dd79" providerId="ADAL" clId="{B2B74082-49E0-462E-83B9-7C590674DB5E}" dt="2020-05-07T08:01:13.962" v="746" actId="20577"/>
          <ac:spMkLst>
            <pc:docMk/>
            <pc:sldMk cId="3093262938" sldId="334"/>
            <ac:spMk id="3" creationId="{A6200C45-FF23-4947-A334-5AA984E3049A}"/>
          </ac:spMkLst>
        </pc:spChg>
        <pc:picChg chg="add">
          <ac:chgData name="Marcel KRAMER" userId="762cde1b-5189-4e9a-b128-420af2a4dd79" providerId="ADAL" clId="{B2B74082-49E0-462E-83B9-7C590674DB5E}" dt="2020-05-07T07:00:25.269" v="229"/>
          <ac:picMkLst>
            <pc:docMk/>
            <pc:sldMk cId="3093262938" sldId="334"/>
            <ac:picMk id="2" creationId="{944717E5-E5DE-4F4C-89B3-70BA6D642D64}"/>
          </ac:picMkLst>
        </pc:picChg>
      </pc:sldChg>
      <pc:sldChg chg="addSp delSp modSp add">
        <pc:chgData name="Marcel KRAMER" userId="762cde1b-5189-4e9a-b128-420af2a4dd79" providerId="ADAL" clId="{B2B74082-49E0-462E-83B9-7C590674DB5E}" dt="2020-05-07T07:38:23.355" v="673" actId="20577"/>
        <pc:sldMkLst>
          <pc:docMk/>
          <pc:sldMk cId="1195357354" sldId="335"/>
        </pc:sldMkLst>
        <pc:graphicFrameChg chg="mod">
          <ac:chgData name="Marcel KRAMER" userId="762cde1b-5189-4e9a-b128-420af2a4dd79" providerId="ADAL" clId="{B2B74082-49E0-462E-83B9-7C590674DB5E}" dt="2020-05-07T07:38:23.355" v="673" actId="20577"/>
          <ac:graphicFrameMkLst>
            <pc:docMk/>
            <pc:sldMk cId="1195357354" sldId="335"/>
            <ac:graphicFrameMk id="3" creationId="{625D0E49-D6E6-4DF3-A3D8-7AE17B4310F7}"/>
          </ac:graphicFrameMkLst>
        </pc:graphicFrameChg>
        <pc:picChg chg="add del mod">
          <ac:chgData name="Marcel KRAMER" userId="762cde1b-5189-4e9a-b128-420af2a4dd79" providerId="ADAL" clId="{B2B74082-49E0-462E-83B9-7C590674DB5E}" dt="2020-05-07T07:37:39.640" v="597" actId="478"/>
          <ac:picMkLst>
            <pc:docMk/>
            <pc:sldMk cId="1195357354" sldId="335"/>
            <ac:picMk id="4" creationId="{A19B5DBE-6974-4EE1-BD66-F89013EEBE29}"/>
          </ac:picMkLst>
        </pc:picChg>
      </pc:sldChg>
    </pc:docChg>
  </pc:docChgLst>
  <pc:docChgLst>
    <pc:chgData name="LENTZ Tanja" userId="S::lenta127@365.education.lu::93ff0da2-87a2-4d1b-9d8a-36f5e73807ae" providerId="AD" clId="Web-{E59C967C-50CF-4BC0-8C58-60CDE1D3FA30}"/>
    <pc:docChg chg="modSld">
      <pc:chgData name="LENTZ Tanja" userId="S::lenta127@365.education.lu::93ff0da2-87a2-4d1b-9d8a-36f5e73807ae" providerId="AD" clId="Web-{E59C967C-50CF-4BC0-8C58-60CDE1D3FA30}" dt="2020-05-04T16:05:52.782" v="511" actId="14100"/>
      <pc:docMkLst>
        <pc:docMk/>
      </pc:docMkLst>
    </pc:docChg>
  </pc:docChgLst>
  <pc:docChgLst>
    <pc:chgData name="LENTZ Tanja" userId="S::lenta127@365.education.lu::93ff0da2-87a2-4d1b-9d8a-36f5e73807ae" providerId="AD" clId="Web-{BB1A5B07-F47E-419D-8FDD-65908714D688}"/>
    <pc:docChg chg="delSld modSld">
      <pc:chgData name="LENTZ Tanja" userId="S::lenta127@365.education.lu::93ff0da2-87a2-4d1b-9d8a-36f5e73807ae" providerId="AD" clId="Web-{BB1A5B07-F47E-419D-8FDD-65908714D688}" dt="2020-05-04T20:36:21.839" v="159" actId="20577"/>
      <pc:docMkLst>
        <pc:docMk/>
      </pc:docMkLst>
      <pc:sldChg chg="modSp">
        <pc:chgData name="LENTZ Tanja" userId="S::lenta127@365.education.lu::93ff0da2-87a2-4d1b-9d8a-36f5e73807ae" providerId="AD" clId="Web-{BB1A5B07-F47E-419D-8FDD-65908714D688}" dt="2020-05-04T20:36:21.823" v="158" actId="20577"/>
        <pc:sldMkLst>
          <pc:docMk/>
          <pc:sldMk cId="3735294106" sldId="305"/>
        </pc:sldMkLst>
        <pc:spChg chg="mod">
          <ac:chgData name="LENTZ Tanja" userId="S::lenta127@365.education.lu::93ff0da2-87a2-4d1b-9d8a-36f5e73807ae" providerId="AD" clId="Web-{BB1A5B07-F47E-419D-8FDD-65908714D688}" dt="2020-05-04T20:36:21.823" v="158" actId="20577"/>
          <ac:spMkLst>
            <pc:docMk/>
            <pc:sldMk cId="3735294106" sldId="305"/>
            <ac:spMk id="3" creationId="{9BAC8EC5-0B4F-BB48-A1D8-A4B29D72BDF7}"/>
          </ac:spMkLst>
        </pc:spChg>
      </pc:sldChg>
      <pc:sldChg chg="modSp">
        <pc:chgData name="LENTZ Tanja" userId="S::lenta127@365.education.lu::93ff0da2-87a2-4d1b-9d8a-36f5e73807ae" providerId="AD" clId="Web-{BB1A5B07-F47E-419D-8FDD-65908714D688}" dt="2020-05-04T20:35:56.027" v="152" actId="1076"/>
        <pc:sldMkLst>
          <pc:docMk/>
          <pc:sldMk cId="2555462558" sldId="311"/>
        </pc:sldMkLst>
        <pc:spChg chg="mod">
          <ac:chgData name="LENTZ Tanja" userId="S::lenta127@365.education.lu::93ff0da2-87a2-4d1b-9d8a-36f5e73807ae" providerId="AD" clId="Web-{BB1A5B07-F47E-419D-8FDD-65908714D688}" dt="2020-05-04T20:35:56.027" v="152" actId="1076"/>
          <ac:spMkLst>
            <pc:docMk/>
            <pc:sldMk cId="2555462558" sldId="311"/>
            <ac:spMk id="7" creationId="{07733BFA-AEE9-4B41-AB54-3BAD7C8F8CC5}"/>
          </ac:spMkLst>
        </pc:spChg>
      </pc:sldChg>
      <pc:sldChg chg="modSp">
        <pc:chgData name="LENTZ Tanja" userId="S::lenta127@365.education.lu::93ff0da2-87a2-4d1b-9d8a-36f5e73807ae" providerId="AD" clId="Web-{BB1A5B07-F47E-419D-8FDD-65908714D688}" dt="2020-05-04T20:35:34.730" v="144" actId="20577"/>
        <pc:sldMkLst>
          <pc:docMk/>
          <pc:sldMk cId="2450942840" sldId="312"/>
        </pc:sldMkLst>
        <pc:spChg chg="mod">
          <ac:chgData name="LENTZ Tanja" userId="S::lenta127@365.education.lu::93ff0da2-87a2-4d1b-9d8a-36f5e73807ae" providerId="AD" clId="Web-{BB1A5B07-F47E-419D-8FDD-65908714D688}" dt="2020-05-04T20:35:34.730" v="144" actId="20577"/>
          <ac:spMkLst>
            <pc:docMk/>
            <pc:sldMk cId="2450942840" sldId="312"/>
            <ac:spMk id="3" creationId="{436CDF00-ED95-4F18-8229-FD5848505D15}"/>
          </ac:spMkLst>
        </pc:spChg>
      </pc:sldChg>
      <pc:sldChg chg="modSp">
        <pc:chgData name="LENTZ Tanja" userId="S::lenta127@365.education.lu::93ff0da2-87a2-4d1b-9d8a-36f5e73807ae" providerId="AD" clId="Web-{BB1A5B07-F47E-419D-8FDD-65908714D688}" dt="2020-05-04T20:34:43.778" v="135" actId="1076"/>
        <pc:sldMkLst>
          <pc:docMk/>
          <pc:sldMk cId="1663495880" sldId="317"/>
        </pc:sldMkLst>
        <pc:spChg chg="mod">
          <ac:chgData name="LENTZ Tanja" userId="S::lenta127@365.education.lu::93ff0da2-87a2-4d1b-9d8a-36f5e73807ae" providerId="AD" clId="Web-{BB1A5B07-F47E-419D-8FDD-65908714D688}" dt="2020-05-04T20:34:43.778" v="135" actId="1076"/>
          <ac:spMkLst>
            <pc:docMk/>
            <pc:sldMk cId="1663495880" sldId="317"/>
            <ac:spMk id="4" creationId="{7968BD0C-9F23-45AF-A46B-9231116BDA28}"/>
          </ac:spMkLst>
        </pc:spChg>
      </pc:sldChg>
      <pc:sldChg chg="modSp">
        <pc:chgData name="LENTZ Tanja" userId="S::lenta127@365.education.lu::93ff0da2-87a2-4d1b-9d8a-36f5e73807ae" providerId="AD" clId="Web-{BB1A5B07-F47E-419D-8FDD-65908714D688}" dt="2020-05-04T20:35:42.089" v="145" actId="14100"/>
        <pc:sldMkLst>
          <pc:docMk/>
          <pc:sldMk cId="3636786130" sldId="324"/>
        </pc:sldMkLst>
        <pc:spChg chg="mod">
          <ac:chgData name="LENTZ Tanja" userId="S::lenta127@365.education.lu::93ff0da2-87a2-4d1b-9d8a-36f5e73807ae" providerId="AD" clId="Web-{BB1A5B07-F47E-419D-8FDD-65908714D688}" dt="2020-05-04T20:35:42.089" v="145" actId="14100"/>
          <ac:spMkLst>
            <pc:docMk/>
            <pc:sldMk cId="3636786130" sldId="324"/>
            <ac:spMk id="8" creationId="{E064CC48-6F40-4979-91AC-3ECF0EC29AF8}"/>
          </ac:spMkLst>
        </pc:spChg>
      </pc:sldChg>
    </pc:docChg>
  </pc:docChgLst>
  <pc:docChgLst>
    <pc:chgData name="LENTZ Tanja" userId="S::lenta127@365.education.lu::93ff0da2-87a2-4d1b-9d8a-36f5e73807ae" providerId="AD" clId="Web-{85F250D2-138E-4421-AAD4-875A6C9C64FF}"/>
    <pc:docChg chg="modSld">
      <pc:chgData name="LENTZ Tanja" userId="S::lenta127@365.education.lu::93ff0da2-87a2-4d1b-9d8a-36f5e73807ae" providerId="AD" clId="Web-{85F250D2-138E-4421-AAD4-875A6C9C64FF}" dt="2020-05-05T18:31:47.664" v="1557" actId="1076"/>
      <pc:docMkLst>
        <pc:docMk/>
      </pc:docMkLst>
      <pc:sldChg chg="modSp">
        <pc:chgData name="LENTZ Tanja" userId="S::lenta127@365.education.lu::93ff0da2-87a2-4d1b-9d8a-36f5e73807ae" providerId="AD" clId="Web-{85F250D2-138E-4421-AAD4-875A6C9C64FF}" dt="2020-05-05T18:30:28.657" v="1551" actId="1076"/>
        <pc:sldMkLst>
          <pc:docMk/>
          <pc:sldMk cId="2890235101" sldId="279"/>
        </pc:sldMkLst>
        <pc:spChg chg="mod">
          <ac:chgData name="LENTZ Tanja" userId="S::lenta127@365.education.lu::93ff0da2-87a2-4d1b-9d8a-36f5e73807ae" providerId="AD" clId="Web-{85F250D2-138E-4421-AAD4-875A6C9C64FF}" dt="2020-05-05T18:30:28.657" v="1551" actId="1076"/>
          <ac:spMkLst>
            <pc:docMk/>
            <pc:sldMk cId="2890235101" sldId="279"/>
            <ac:spMk id="3" creationId="{18F70F8D-92A0-491D-AE1D-12D2EACB4D82}"/>
          </ac:spMkLst>
        </pc:spChg>
        <pc:spChg chg="mod">
          <ac:chgData name="LENTZ Tanja" userId="S::lenta127@365.education.lu::93ff0da2-87a2-4d1b-9d8a-36f5e73807ae" providerId="AD" clId="Web-{85F250D2-138E-4421-AAD4-875A6C9C64FF}" dt="2020-05-05T18:30:25.688" v="1550" actId="1076"/>
          <ac:spMkLst>
            <pc:docMk/>
            <pc:sldMk cId="2890235101" sldId="279"/>
            <ac:spMk id="5" creationId="{F2C9B0DA-29FD-44E0-86A4-61831EB75137}"/>
          </ac:spMkLst>
        </pc:spChg>
      </pc:sldChg>
      <pc:sldChg chg="modSp">
        <pc:chgData name="LENTZ Tanja" userId="S::lenta127@365.education.lu::93ff0da2-87a2-4d1b-9d8a-36f5e73807ae" providerId="AD" clId="Web-{85F250D2-138E-4421-AAD4-875A6C9C64FF}" dt="2020-05-05T18:21:47.893" v="1392" actId="20577"/>
        <pc:sldMkLst>
          <pc:docMk/>
          <pc:sldMk cId="1379818001" sldId="281"/>
        </pc:sldMkLst>
        <pc:spChg chg="mod">
          <ac:chgData name="LENTZ Tanja" userId="S::lenta127@365.education.lu::93ff0da2-87a2-4d1b-9d8a-36f5e73807ae" providerId="AD" clId="Web-{85F250D2-138E-4421-AAD4-875A6C9C64FF}" dt="2020-05-05T18:01:35.708" v="737" actId="20577"/>
          <ac:spMkLst>
            <pc:docMk/>
            <pc:sldMk cId="1379818001" sldId="281"/>
            <ac:spMk id="16" creationId="{DF541FFE-4435-421E-A04D-E0599FD6193B}"/>
          </ac:spMkLst>
        </pc:spChg>
        <pc:spChg chg="mod">
          <ac:chgData name="LENTZ Tanja" userId="S::lenta127@365.education.lu::93ff0da2-87a2-4d1b-9d8a-36f5e73807ae" providerId="AD" clId="Web-{85F250D2-138E-4421-AAD4-875A6C9C64FF}" dt="2020-05-05T18:03:04.966" v="778" actId="20577"/>
          <ac:spMkLst>
            <pc:docMk/>
            <pc:sldMk cId="1379818001" sldId="281"/>
            <ac:spMk id="17" creationId="{D9F8E056-2323-49B8-BF94-7DEBB7163B2A}"/>
          </ac:spMkLst>
        </pc:spChg>
        <pc:spChg chg="mod">
          <ac:chgData name="LENTZ Tanja" userId="S::lenta127@365.education.lu::93ff0da2-87a2-4d1b-9d8a-36f5e73807ae" providerId="AD" clId="Web-{85F250D2-138E-4421-AAD4-875A6C9C64FF}" dt="2020-05-05T18:21:47.893" v="1392" actId="20577"/>
          <ac:spMkLst>
            <pc:docMk/>
            <pc:sldMk cId="1379818001" sldId="281"/>
            <ac:spMk id="18" creationId="{297298F6-9396-4D09-82CA-A0B905945B61}"/>
          </ac:spMkLst>
        </pc:spChg>
        <pc:spChg chg="mod">
          <ac:chgData name="LENTZ Tanja" userId="S::lenta127@365.education.lu::93ff0da2-87a2-4d1b-9d8a-36f5e73807ae" providerId="AD" clId="Web-{85F250D2-138E-4421-AAD4-875A6C9C64FF}" dt="2020-05-05T18:02:31.275" v="763" actId="20577"/>
          <ac:spMkLst>
            <pc:docMk/>
            <pc:sldMk cId="1379818001" sldId="281"/>
            <ac:spMk id="25" creationId="{77B92E3D-1D30-476C-BA57-B154675173E2}"/>
          </ac:spMkLst>
        </pc:spChg>
        <pc:spChg chg="mod">
          <ac:chgData name="LENTZ Tanja" userId="S::lenta127@365.education.lu::93ff0da2-87a2-4d1b-9d8a-36f5e73807ae" providerId="AD" clId="Web-{85F250D2-138E-4421-AAD4-875A6C9C64FF}" dt="2020-05-05T18:01:12.706" v="729" actId="20577"/>
          <ac:spMkLst>
            <pc:docMk/>
            <pc:sldMk cId="1379818001" sldId="281"/>
            <ac:spMk id="33" creationId="{B0BAC734-B1EC-4240-9EBD-95D32D0C04E5}"/>
          </ac:spMkLst>
        </pc:spChg>
      </pc:sldChg>
      <pc:sldChg chg="modSp">
        <pc:chgData name="LENTZ Tanja" userId="S::lenta127@365.education.lu::93ff0da2-87a2-4d1b-9d8a-36f5e73807ae" providerId="AD" clId="Web-{85F250D2-138E-4421-AAD4-875A6C9C64FF}" dt="2020-05-05T18:23:02.211" v="1434" actId="20577"/>
        <pc:sldMkLst>
          <pc:docMk/>
          <pc:sldMk cId="4104361568" sldId="282"/>
        </pc:sldMkLst>
        <pc:spChg chg="mod">
          <ac:chgData name="LENTZ Tanja" userId="S::lenta127@365.education.lu::93ff0da2-87a2-4d1b-9d8a-36f5e73807ae" providerId="AD" clId="Web-{85F250D2-138E-4421-AAD4-875A6C9C64FF}" dt="2020-05-05T18:00:40.234" v="711" actId="20577"/>
          <ac:spMkLst>
            <pc:docMk/>
            <pc:sldMk cId="4104361568" sldId="282"/>
            <ac:spMk id="3" creationId="{50F9365C-B8B0-4FE4-821C-6DC0885561A5}"/>
          </ac:spMkLst>
        </pc:spChg>
        <pc:spChg chg="mod">
          <ac:chgData name="LENTZ Tanja" userId="S::lenta127@365.education.lu::93ff0da2-87a2-4d1b-9d8a-36f5e73807ae" providerId="AD" clId="Web-{85F250D2-138E-4421-AAD4-875A6C9C64FF}" dt="2020-05-05T18:23:02.211" v="1434" actId="20577"/>
          <ac:spMkLst>
            <pc:docMk/>
            <pc:sldMk cId="4104361568" sldId="282"/>
            <ac:spMk id="5" creationId="{7CD866BB-B0EA-4C9B-A293-A6CBE6E29826}"/>
          </ac:spMkLst>
        </pc:spChg>
      </pc:sldChg>
      <pc:sldChg chg="modSp">
        <pc:chgData name="LENTZ Tanja" userId="S::lenta127@365.education.lu::93ff0da2-87a2-4d1b-9d8a-36f5e73807ae" providerId="AD" clId="Web-{85F250D2-138E-4421-AAD4-875A6C9C64FF}" dt="2020-05-05T18:23:35.480" v="1438" actId="20577"/>
        <pc:sldMkLst>
          <pc:docMk/>
          <pc:sldMk cId="1376397433" sldId="283"/>
        </pc:sldMkLst>
        <pc:spChg chg="mod">
          <ac:chgData name="LENTZ Tanja" userId="S::lenta127@365.education.lu::93ff0da2-87a2-4d1b-9d8a-36f5e73807ae" providerId="AD" clId="Web-{85F250D2-138E-4421-AAD4-875A6C9C64FF}" dt="2020-05-05T18:22:23.630" v="1408" actId="20577"/>
          <ac:spMkLst>
            <pc:docMk/>
            <pc:sldMk cId="1376397433" sldId="283"/>
            <ac:spMk id="2" creationId="{6CAD6066-906F-494A-B525-25626111F43A}"/>
          </ac:spMkLst>
        </pc:spChg>
        <pc:spChg chg="mod">
          <ac:chgData name="LENTZ Tanja" userId="S::lenta127@365.education.lu::93ff0da2-87a2-4d1b-9d8a-36f5e73807ae" providerId="AD" clId="Web-{85F250D2-138E-4421-AAD4-875A6C9C64FF}" dt="2020-05-05T18:19:58.430" v="1344" actId="20577"/>
          <ac:spMkLst>
            <pc:docMk/>
            <pc:sldMk cId="1376397433" sldId="283"/>
            <ac:spMk id="4" creationId="{55B1B54E-840F-4F10-A352-DCD4B60588D0}"/>
          </ac:spMkLst>
        </pc:spChg>
        <pc:spChg chg="mod">
          <ac:chgData name="LENTZ Tanja" userId="S::lenta127@365.education.lu::93ff0da2-87a2-4d1b-9d8a-36f5e73807ae" providerId="AD" clId="Web-{85F250D2-138E-4421-AAD4-875A6C9C64FF}" dt="2020-05-05T18:23:35.480" v="1438" actId="20577"/>
          <ac:spMkLst>
            <pc:docMk/>
            <pc:sldMk cId="1376397433" sldId="283"/>
            <ac:spMk id="5" creationId="{C58675C5-265B-4E07-820A-810D14C2E6CE}"/>
          </ac:spMkLst>
        </pc:spChg>
      </pc:sldChg>
      <pc:sldChg chg="modSp">
        <pc:chgData name="LENTZ Tanja" userId="S::lenta127@365.education.lu::93ff0da2-87a2-4d1b-9d8a-36f5e73807ae" providerId="AD" clId="Web-{85F250D2-138E-4421-AAD4-875A6C9C64FF}" dt="2020-05-05T18:24:24.078" v="1444" actId="20577"/>
        <pc:sldMkLst>
          <pc:docMk/>
          <pc:sldMk cId="576200539" sldId="285"/>
        </pc:sldMkLst>
        <pc:spChg chg="mod">
          <ac:chgData name="LENTZ Tanja" userId="S::lenta127@365.education.lu::93ff0da2-87a2-4d1b-9d8a-36f5e73807ae" providerId="AD" clId="Web-{85F250D2-138E-4421-AAD4-875A6C9C64FF}" dt="2020-05-05T18:04:43.568" v="812" actId="20577"/>
          <ac:spMkLst>
            <pc:docMk/>
            <pc:sldMk cId="576200539" sldId="285"/>
            <ac:spMk id="2" creationId="{4A6ED880-9B52-468A-9177-AE93112249EB}"/>
          </ac:spMkLst>
        </pc:spChg>
        <pc:spChg chg="mod">
          <ac:chgData name="LENTZ Tanja" userId="S::lenta127@365.education.lu::93ff0da2-87a2-4d1b-9d8a-36f5e73807ae" providerId="AD" clId="Web-{85F250D2-138E-4421-AAD4-875A6C9C64FF}" dt="2020-05-05T18:24:24.078" v="1444" actId="20577"/>
          <ac:spMkLst>
            <pc:docMk/>
            <pc:sldMk cId="576200539" sldId="285"/>
            <ac:spMk id="25" creationId="{77B92E3D-1D30-476C-BA57-B154675173E2}"/>
          </ac:spMkLst>
        </pc:spChg>
      </pc:sldChg>
      <pc:sldChg chg="modSp">
        <pc:chgData name="LENTZ Tanja" userId="S::lenta127@365.education.lu::93ff0da2-87a2-4d1b-9d8a-36f5e73807ae" providerId="AD" clId="Web-{85F250D2-138E-4421-AAD4-875A6C9C64FF}" dt="2020-05-05T18:31:47.664" v="1557" actId="1076"/>
        <pc:sldMkLst>
          <pc:docMk/>
          <pc:sldMk cId="690348175" sldId="292"/>
        </pc:sldMkLst>
        <pc:graphicFrameChg chg="mod modGraphic">
          <ac:chgData name="LENTZ Tanja" userId="S::lenta127@365.education.lu::93ff0da2-87a2-4d1b-9d8a-36f5e73807ae" providerId="AD" clId="Web-{85F250D2-138E-4421-AAD4-875A6C9C64FF}" dt="2020-05-05T18:31:47.664" v="1557" actId="1076"/>
          <ac:graphicFrameMkLst>
            <pc:docMk/>
            <pc:sldMk cId="690348175" sldId="292"/>
            <ac:graphicFrameMk id="3" creationId="{625D0E49-D6E6-4DF3-A3D8-7AE17B4310F7}"/>
          </ac:graphicFrameMkLst>
        </pc:graphicFrameChg>
      </pc:sldChg>
    </pc:docChg>
  </pc:docChgLst>
  <pc:docChgLst>
    <pc:chgData name="LENTZ Tanja" userId="S::lenta127@365.education.lu::93ff0da2-87a2-4d1b-9d8a-36f5e73807ae" providerId="AD" clId="Web-{FFC4D7E0-760E-4DF8-902D-85D974936C10}"/>
    <pc:docChg chg="addSld modSld sldOrd">
      <pc:chgData name="LENTZ Tanja" userId="S::lenta127@365.education.lu::93ff0da2-87a2-4d1b-9d8a-36f5e73807ae" providerId="AD" clId="Web-{FFC4D7E0-760E-4DF8-902D-85D974936C10}" dt="2020-05-04T16:01:25.222" v="44" actId="20577"/>
      <pc:docMkLst>
        <pc:docMk/>
      </pc:docMkLst>
    </pc:docChg>
  </pc:docChgLst>
  <pc:docChgLst>
    <pc:chgData name="LENTZ Tanja" userId="S::lenta127@365.education.lu::93ff0da2-87a2-4d1b-9d8a-36f5e73807ae" providerId="AD" clId="Web-{20D8A017-B7F2-4EC0-9ECF-FF98C133C9B6}"/>
    <pc:docChg chg="addSld">
      <pc:chgData name="LENTZ Tanja" userId="S::lenta127@365.education.lu::93ff0da2-87a2-4d1b-9d8a-36f5e73807ae" providerId="AD" clId="Web-{20D8A017-B7F2-4EC0-9ECF-FF98C133C9B6}" dt="2020-05-05T19:22:17.907" v="0"/>
      <pc:docMkLst>
        <pc:docMk/>
      </pc:docMkLst>
    </pc:docChg>
  </pc:docChgLst>
  <pc:docChgLst>
    <pc:chgData name="SCHUH Angélique" userId="S::schan183@365.education.lu::eb0ebefe-7237-42c2-9394-037eb27ad9ab" providerId="AD" clId="Web-{4F1B5CAA-F5AE-4FF6-8A11-156E98474AED}"/>
    <pc:docChg chg="modSld">
      <pc:chgData name="SCHUH Angélique" userId="S::schan183@365.education.lu::eb0ebefe-7237-42c2-9394-037eb27ad9ab" providerId="AD" clId="Web-{4F1B5CAA-F5AE-4FF6-8A11-156E98474AED}" dt="2020-05-07T09:16:38.516" v="69" actId="20577"/>
      <pc:docMkLst>
        <pc:docMk/>
      </pc:docMkLst>
      <pc:sldChg chg="modSp">
        <pc:chgData name="SCHUH Angélique" userId="S::schan183@365.education.lu::eb0ebefe-7237-42c2-9394-037eb27ad9ab" providerId="AD" clId="Web-{4F1B5CAA-F5AE-4FF6-8A11-156E98474AED}" dt="2020-05-07T09:15:35.293" v="62" actId="20577"/>
        <pc:sldMkLst>
          <pc:docMk/>
          <pc:sldMk cId="4104361568" sldId="282"/>
        </pc:sldMkLst>
        <pc:spChg chg="mod">
          <ac:chgData name="SCHUH Angélique" userId="S::schan183@365.education.lu::eb0ebefe-7237-42c2-9394-037eb27ad9ab" providerId="AD" clId="Web-{4F1B5CAA-F5AE-4FF6-8A11-156E98474AED}" dt="2020-05-07T09:15:35.293" v="62" actId="20577"/>
          <ac:spMkLst>
            <pc:docMk/>
            <pc:sldMk cId="4104361568" sldId="282"/>
            <ac:spMk id="3" creationId="{50F9365C-B8B0-4FE4-821C-6DC0885561A5}"/>
          </ac:spMkLst>
        </pc:spChg>
      </pc:sldChg>
      <pc:sldChg chg="modSp">
        <pc:chgData name="SCHUH Angélique" userId="S::schan183@365.education.lu::eb0ebefe-7237-42c2-9394-037eb27ad9ab" providerId="AD" clId="Web-{4F1B5CAA-F5AE-4FF6-8A11-156E98474AED}" dt="2020-05-07T09:16:38.509" v="68" actId="20577"/>
        <pc:sldMkLst>
          <pc:docMk/>
          <pc:sldMk cId="3093262938" sldId="334"/>
        </pc:sldMkLst>
        <pc:spChg chg="mod">
          <ac:chgData name="SCHUH Angélique" userId="S::schan183@365.education.lu::eb0ebefe-7237-42c2-9394-037eb27ad9ab" providerId="AD" clId="Web-{4F1B5CAA-F5AE-4FF6-8A11-156E98474AED}" dt="2020-05-07T09:16:38.509" v="68" actId="20577"/>
          <ac:spMkLst>
            <pc:docMk/>
            <pc:sldMk cId="3093262938" sldId="334"/>
            <ac:spMk id="3" creationId="{A6200C45-FF23-4947-A334-5AA984E3049A}"/>
          </ac:spMkLst>
        </pc:spChg>
      </pc:sldChg>
      <pc:sldChg chg="modSp">
        <pc:chgData name="SCHUH Angélique" userId="S::schan183@365.education.lu::eb0ebefe-7237-42c2-9394-037eb27ad9ab" providerId="AD" clId="Web-{4F1B5CAA-F5AE-4FF6-8A11-156E98474AED}" dt="2020-05-07T09:14:38.747" v="43" actId="20577"/>
        <pc:sldMkLst>
          <pc:docMk/>
          <pc:sldMk cId="1195357354" sldId="335"/>
        </pc:sldMkLst>
        <pc:graphicFrameChg chg="modGraphic">
          <ac:chgData name="SCHUH Angélique" userId="S::schan183@365.education.lu::eb0ebefe-7237-42c2-9394-037eb27ad9ab" providerId="AD" clId="Web-{4F1B5CAA-F5AE-4FF6-8A11-156E98474AED}" dt="2020-05-07T09:14:38.747" v="43" actId="20577"/>
          <ac:graphicFrameMkLst>
            <pc:docMk/>
            <pc:sldMk cId="1195357354" sldId="335"/>
            <ac:graphicFrameMk id="3" creationId="{625D0E49-D6E6-4DF3-A3D8-7AE17B4310F7}"/>
          </ac:graphicFrameMkLst>
        </pc:graphicFrameChg>
      </pc:sldChg>
    </pc:docChg>
  </pc:docChgLst>
  <pc:docChgLst>
    <pc:chgData name="LENTZ Tanja" userId="S::lenta127@365.education.lu::93ff0da2-87a2-4d1b-9d8a-36f5e73807ae" providerId="AD" clId="Web-{75A0E413-F356-4735-9B13-2AA572A36993}"/>
    <pc:docChg chg="modSld">
      <pc:chgData name="LENTZ Tanja" userId="S::lenta127@365.education.lu::93ff0da2-87a2-4d1b-9d8a-36f5e73807ae" providerId="AD" clId="Web-{75A0E413-F356-4735-9B13-2AA572A36993}" dt="2020-05-04T20:27:39.522" v="8" actId="14100"/>
      <pc:docMkLst>
        <pc:docMk/>
      </pc:docMkLst>
    </pc:docChg>
  </pc:docChgLst>
  <pc:docChgLst>
    <pc:chgData name="LENTZ Tanja" userId="S::lenta127@365.education.lu::93ff0da2-87a2-4d1b-9d8a-36f5e73807ae" providerId="AD" clId="Web-{211D046C-2472-4493-88A2-4E88D207F8B3}"/>
    <pc:docChg chg="modSld">
      <pc:chgData name="LENTZ Tanja" userId="S::lenta127@365.education.lu::93ff0da2-87a2-4d1b-9d8a-36f5e73807ae" providerId="AD" clId="Web-{211D046C-2472-4493-88A2-4E88D207F8B3}" dt="2020-05-04T20:26:39.632" v="83"/>
      <pc:docMkLst>
        <pc:docMk/>
      </pc:docMkLst>
      <pc:sldChg chg="modSp">
        <pc:chgData name="LENTZ Tanja" userId="S::lenta127@365.education.lu::93ff0da2-87a2-4d1b-9d8a-36f5e73807ae" providerId="AD" clId="Web-{211D046C-2472-4493-88A2-4E88D207F8B3}" dt="2020-05-04T20:22:19.160" v="9" actId="20577"/>
        <pc:sldMkLst>
          <pc:docMk/>
          <pc:sldMk cId="3735294106" sldId="305"/>
        </pc:sldMkLst>
        <pc:spChg chg="mod">
          <ac:chgData name="LENTZ Tanja" userId="S::lenta127@365.education.lu::93ff0da2-87a2-4d1b-9d8a-36f5e73807ae" providerId="AD" clId="Web-{211D046C-2472-4493-88A2-4E88D207F8B3}" dt="2020-05-04T20:22:19.160" v="9" actId="20577"/>
          <ac:spMkLst>
            <pc:docMk/>
            <pc:sldMk cId="3735294106" sldId="305"/>
            <ac:spMk id="3" creationId="{9BAC8EC5-0B4F-BB48-A1D8-A4B29D72BDF7}"/>
          </ac:spMkLst>
        </pc:spChg>
      </pc:sldChg>
      <pc:sldChg chg="modSp">
        <pc:chgData name="LENTZ Tanja" userId="S::lenta127@365.education.lu::93ff0da2-87a2-4d1b-9d8a-36f5e73807ae" providerId="AD" clId="Web-{211D046C-2472-4493-88A2-4E88D207F8B3}" dt="2020-05-04T20:24:30.873" v="29" actId="20577"/>
        <pc:sldMkLst>
          <pc:docMk/>
          <pc:sldMk cId="2555462558" sldId="311"/>
        </pc:sldMkLst>
        <pc:spChg chg="mod">
          <ac:chgData name="LENTZ Tanja" userId="S::lenta127@365.education.lu::93ff0da2-87a2-4d1b-9d8a-36f5e73807ae" providerId="AD" clId="Web-{211D046C-2472-4493-88A2-4E88D207F8B3}" dt="2020-05-04T20:24:30.873" v="29" actId="20577"/>
          <ac:spMkLst>
            <pc:docMk/>
            <pc:sldMk cId="2555462558" sldId="311"/>
            <ac:spMk id="7" creationId="{07733BFA-AEE9-4B41-AB54-3BAD7C8F8CC5}"/>
          </ac:spMkLst>
        </pc:spChg>
      </pc:sldChg>
      <pc:sldChg chg="modSp">
        <pc:chgData name="LENTZ Tanja" userId="S::lenta127@365.education.lu::93ff0da2-87a2-4d1b-9d8a-36f5e73807ae" providerId="AD" clId="Web-{211D046C-2472-4493-88A2-4E88D207F8B3}" dt="2020-05-04T20:21:19.203" v="0" actId="1076"/>
        <pc:sldMkLst>
          <pc:docMk/>
          <pc:sldMk cId="2021701946" sldId="319"/>
        </pc:sldMkLst>
        <pc:spChg chg="mod">
          <ac:chgData name="LENTZ Tanja" userId="S::lenta127@365.education.lu::93ff0da2-87a2-4d1b-9d8a-36f5e73807ae" providerId="AD" clId="Web-{211D046C-2472-4493-88A2-4E88D207F8B3}" dt="2020-05-04T20:21:19.203" v="0" actId="1076"/>
          <ac:spMkLst>
            <pc:docMk/>
            <pc:sldMk cId="2021701946" sldId="319"/>
            <ac:spMk id="8" creationId="{E064CC48-6F40-4979-91AC-3ECF0EC29AF8}"/>
          </ac:spMkLst>
        </pc:spChg>
      </pc:sldChg>
    </pc:docChg>
  </pc:docChgLst>
  <pc:docChgLst>
    <pc:chgData name="LENTZ Tanja" userId="S::lenta127@365.education.lu::93ff0da2-87a2-4d1b-9d8a-36f5e73807ae" providerId="AD" clId="Web-{F95C8779-4820-4B1C-9FD1-90EA897E2BBD}"/>
    <pc:docChg chg="modSld">
      <pc:chgData name="LENTZ Tanja" userId="S::lenta127@365.education.lu::93ff0da2-87a2-4d1b-9d8a-36f5e73807ae" providerId="AD" clId="Web-{F95C8779-4820-4B1C-9FD1-90EA897E2BBD}" dt="2020-05-05T21:17:02.952" v="3" actId="20577"/>
      <pc:docMkLst>
        <pc:docMk/>
      </pc:docMkLst>
      <pc:sldChg chg="modSp delCm">
        <pc:chgData name="LENTZ Tanja" userId="S::lenta127@365.education.lu::93ff0da2-87a2-4d1b-9d8a-36f5e73807ae" providerId="AD" clId="Web-{F95C8779-4820-4B1C-9FD1-90EA897E2BBD}" dt="2020-05-05T21:16:50.249" v="1" actId="1076"/>
        <pc:sldMkLst>
          <pc:docMk/>
          <pc:sldMk cId="3735294106" sldId="305"/>
        </pc:sldMkLst>
        <pc:spChg chg="mod">
          <ac:chgData name="LENTZ Tanja" userId="S::lenta127@365.education.lu::93ff0da2-87a2-4d1b-9d8a-36f5e73807ae" providerId="AD" clId="Web-{F95C8779-4820-4B1C-9FD1-90EA897E2BBD}" dt="2020-05-05T21:16:50.249" v="1" actId="1076"/>
          <ac:spMkLst>
            <pc:docMk/>
            <pc:sldMk cId="3735294106" sldId="305"/>
            <ac:spMk id="3" creationId="{9BAC8EC5-0B4F-BB48-A1D8-A4B29D72BDF7}"/>
          </ac:spMkLst>
        </pc:spChg>
      </pc:sldChg>
      <pc:sldChg chg="modSp">
        <pc:chgData name="LENTZ Tanja" userId="S::lenta127@365.education.lu::93ff0da2-87a2-4d1b-9d8a-36f5e73807ae" providerId="AD" clId="Web-{F95C8779-4820-4B1C-9FD1-90EA897E2BBD}" dt="2020-05-05T21:17:02.952" v="3" actId="20577"/>
        <pc:sldMkLst>
          <pc:docMk/>
          <pc:sldMk cId="2555462558" sldId="311"/>
        </pc:sldMkLst>
        <pc:spChg chg="mod">
          <ac:chgData name="LENTZ Tanja" userId="S::lenta127@365.education.lu::93ff0da2-87a2-4d1b-9d8a-36f5e73807ae" providerId="AD" clId="Web-{F95C8779-4820-4B1C-9FD1-90EA897E2BBD}" dt="2020-05-05T21:17:02.952" v="3" actId="20577"/>
          <ac:spMkLst>
            <pc:docMk/>
            <pc:sldMk cId="2555462558" sldId="311"/>
            <ac:spMk id="5" creationId="{2A821214-290B-4335-88AC-B72E5F68D06A}"/>
          </ac:spMkLst>
        </pc:spChg>
      </pc:sldChg>
    </pc:docChg>
  </pc:docChgLst>
  <pc:docChgLst>
    <pc:chgData name="LENTZ Tanja" userId="S::lenta127@365.education.lu::93ff0da2-87a2-4d1b-9d8a-36f5e73807ae" providerId="AD" clId="Web-{7D2FE1C5-95EE-468D-BD87-B0C9BB53382E}"/>
    <pc:docChg chg="modSld">
      <pc:chgData name="LENTZ Tanja" userId="S::lenta127@365.education.lu::93ff0da2-87a2-4d1b-9d8a-36f5e73807ae" providerId="AD" clId="Web-{7D2FE1C5-95EE-468D-BD87-B0C9BB53382E}" dt="2020-05-06T08:24:25.485" v="3"/>
      <pc:docMkLst>
        <pc:docMk/>
      </pc:docMkLst>
      <pc:sldChg chg="modSp">
        <pc:chgData name="LENTZ Tanja" userId="S::lenta127@365.education.lu::93ff0da2-87a2-4d1b-9d8a-36f5e73807ae" providerId="AD" clId="Web-{7D2FE1C5-95EE-468D-BD87-B0C9BB53382E}" dt="2020-05-06T08:23:05.135" v="0" actId="20577"/>
        <pc:sldMkLst>
          <pc:docMk/>
          <pc:sldMk cId="35346577" sldId="264"/>
        </pc:sldMkLst>
        <pc:spChg chg="mod">
          <ac:chgData name="LENTZ Tanja" userId="S::lenta127@365.education.lu::93ff0da2-87a2-4d1b-9d8a-36f5e73807ae" providerId="AD" clId="Web-{7D2FE1C5-95EE-468D-BD87-B0C9BB53382E}" dt="2020-05-06T08:23:05.135" v="0" actId="20577"/>
          <ac:spMkLst>
            <pc:docMk/>
            <pc:sldMk cId="35346577" sldId="264"/>
            <ac:spMk id="18" creationId="{297298F6-9396-4D09-82CA-A0B905945B61}"/>
          </ac:spMkLst>
        </pc:spChg>
      </pc:sldChg>
      <pc:sldChg chg="addCm">
        <pc:chgData name="LENTZ Tanja" userId="S::lenta127@365.education.lu::93ff0da2-87a2-4d1b-9d8a-36f5e73807ae" providerId="AD" clId="Web-{7D2FE1C5-95EE-468D-BD87-B0C9BB53382E}" dt="2020-05-06T08:24:25.485" v="3"/>
        <pc:sldMkLst>
          <pc:docMk/>
          <pc:sldMk cId="742421386" sldId="299"/>
        </pc:sldMkLst>
      </pc:sldChg>
    </pc:docChg>
  </pc:docChgLst>
  <pc:docChgLst>
    <pc:chgData name="LENTZ Tanja" userId="S::lenta127@365.education.lu::93ff0da2-87a2-4d1b-9d8a-36f5e73807ae" providerId="AD" clId="Web-{BCF7F6CB-575E-40AA-B40B-38C8AB0BB573}"/>
    <pc:docChg chg="addSld delSld modSld sldOrd">
      <pc:chgData name="LENTZ Tanja" userId="S::lenta127@365.education.lu::93ff0da2-87a2-4d1b-9d8a-36f5e73807ae" providerId="AD" clId="Web-{BCF7F6CB-575E-40AA-B40B-38C8AB0BB573}" dt="2020-05-04T19:44:04.392" v="201" actId="20577"/>
      <pc:docMkLst>
        <pc:docMk/>
      </pc:docMkLst>
      <pc:sldChg chg="modSp">
        <pc:chgData name="LENTZ Tanja" userId="S::lenta127@365.education.lu::93ff0da2-87a2-4d1b-9d8a-36f5e73807ae" providerId="AD" clId="Web-{BCF7F6CB-575E-40AA-B40B-38C8AB0BB573}" dt="2020-05-04T19:36:42.752" v="111" actId="20577"/>
        <pc:sldMkLst>
          <pc:docMk/>
          <pc:sldMk cId="2450942840" sldId="312"/>
        </pc:sldMkLst>
        <pc:spChg chg="mod">
          <ac:chgData name="LENTZ Tanja" userId="S::lenta127@365.education.lu::93ff0da2-87a2-4d1b-9d8a-36f5e73807ae" providerId="AD" clId="Web-{BCF7F6CB-575E-40AA-B40B-38C8AB0BB573}" dt="2020-05-04T19:36:38.955" v="108" actId="1076"/>
          <ac:spMkLst>
            <pc:docMk/>
            <pc:sldMk cId="2450942840" sldId="312"/>
            <ac:spMk id="3" creationId="{436CDF00-ED95-4F18-8229-FD5848505D15}"/>
          </ac:spMkLst>
        </pc:spChg>
        <pc:spChg chg="mod">
          <ac:chgData name="LENTZ Tanja" userId="S::lenta127@365.education.lu::93ff0da2-87a2-4d1b-9d8a-36f5e73807ae" providerId="AD" clId="Web-{BCF7F6CB-575E-40AA-B40B-38C8AB0BB573}" dt="2020-05-04T19:36:42.752" v="111" actId="20577"/>
          <ac:spMkLst>
            <pc:docMk/>
            <pc:sldMk cId="2450942840" sldId="312"/>
            <ac:spMk id="5" creationId="{D7D70DF7-C003-448F-9C8E-1CF2383DF1A6}"/>
          </ac:spMkLst>
        </pc:spChg>
      </pc:sldChg>
      <pc:sldChg chg="addSp modSp new">
        <pc:chgData name="LENTZ Tanja" userId="S::lenta127@365.education.lu::93ff0da2-87a2-4d1b-9d8a-36f5e73807ae" providerId="AD" clId="Web-{BCF7F6CB-575E-40AA-B40B-38C8AB0BB573}" dt="2020-05-04T19:32:25.768" v="53" actId="1076"/>
        <pc:sldMkLst>
          <pc:docMk/>
          <pc:sldMk cId="1663495880" sldId="317"/>
        </pc:sldMkLst>
        <pc:spChg chg="add mod">
          <ac:chgData name="LENTZ Tanja" userId="S::lenta127@365.education.lu::93ff0da2-87a2-4d1b-9d8a-36f5e73807ae" providerId="AD" clId="Web-{BCF7F6CB-575E-40AA-B40B-38C8AB0BB573}" dt="2020-05-04T19:32:25.768" v="53" actId="1076"/>
          <ac:spMkLst>
            <pc:docMk/>
            <pc:sldMk cId="1663495880" sldId="317"/>
            <ac:spMk id="4" creationId="{7968BD0C-9F23-45AF-A46B-9231116BDA28}"/>
          </ac:spMkLst>
        </pc:spChg>
        <pc:picChg chg="add mod">
          <ac:chgData name="LENTZ Tanja" userId="S::lenta127@365.education.lu::93ff0da2-87a2-4d1b-9d8a-36f5e73807ae" providerId="AD" clId="Web-{BCF7F6CB-575E-40AA-B40B-38C8AB0BB573}" dt="2020-05-04T19:28:21.768" v="20" actId="14100"/>
          <ac:picMkLst>
            <pc:docMk/>
            <pc:sldMk cId="1663495880" sldId="317"/>
            <ac:picMk id="2" creationId="{FCB060EA-D892-4618-8FB3-6F76CF2C9389}"/>
          </ac:picMkLst>
        </pc:picChg>
      </pc:sldChg>
      <pc:sldChg chg="addSp delSp modSp add replId">
        <pc:chgData name="LENTZ Tanja" userId="S::lenta127@365.education.lu::93ff0da2-87a2-4d1b-9d8a-36f5e73807ae" providerId="AD" clId="Web-{BCF7F6CB-575E-40AA-B40B-38C8AB0BB573}" dt="2020-05-04T19:44:04.392" v="201" actId="20577"/>
        <pc:sldMkLst>
          <pc:docMk/>
          <pc:sldMk cId="2021701946" sldId="319"/>
        </pc:sldMkLst>
        <pc:spChg chg="del">
          <ac:chgData name="LENTZ Tanja" userId="S::lenta127@365.education.lu::93ff0da2-87a2-4d1b-9d8a-36f5e73807ae" providerId="AD" clId="Web-{BCF7F6CB-575E-40AA-B40B-38C8AB0BB573}" dt="2020-05-04T19:29:21.315" v="29"/>
          <ac:spMkLst>
            <pc:docMk/>
            <pc:sldMk cId="2021701946" sldId="319"/>
            <ac:spMk id="2" creationId="{E815CC38-8AFE-416C-8400-CF474EBEBA84}"/>
          </ac:spMkLst>
        </pc:spChg>
        <pc:spChg chg="del mod">
          <ac:chgData name="LENTZ Tanja" userId="S::lenta127@365.education.lu::93ff0da2-87a2-4d1b-9d8a-36f5e73807ae" providerId="AD" clId="Web-{BCF7F6CB-575E-40AA-B40B-38C8AB0BB573}" dt="2020-05-04T19:29:19.643" v="28"/>
          <ac:spMkLst>
            <pc:docMk/>
            <pc:sldMk cId="2021701946" sldId="319"/>
            <ac:spMk id="3" creationId="{6650C678-9B7D-4EF5-823E-600288C8E0ED}"/>
          </ac:spMkLst>
        </pc:spChg>
        <pc:spChg chg="add del mod">
          <ac:chgData name="LENTZ Tanja" userId="S::lenta127@365.education.lu::93ff0da2-87a2-4d1b-9d8a-36f5e73807ae" providerId="AD" clId="Web-{BCF7F6CB-575E-40AA-B40B-38C8AB0BB573}" dt="2020-05-04T19:29:28.205" v="32"/>
          <ac:spMkLst>
            <pc:docMk/>
            <pc:sldMk cId="2021701946" sldId="319"/>
            <ac:spMk id="7" creationId="{401A2128-6F64-4A7F-AB18-A6D4D8795DC1}"/>
          </ac:spMkLst>
        </pc:spChg>
        <pc:spChg chg="add mod">
          <ac:chgData name="LENTZ Tanja" userId="S::lenta127@365.education.lu::93ff0da2-87a2-4d1b-9d8a-36f5e73807ae" providerId="AD" clId="Web-{BCF7F6CB-575E-40AA-B40B-38C8AB0BB573}" dt="2020-05-04T19:44:04.392" v="201" actId="20577"/>
          <ac:spMkLst>
            <pc:docMk/>
            <pc:sldMk cId="2021701946" sldId="319"/>
            <ac:spMk id="8" creationId="{E064CC48-6F40-4979-91AC-3ECF0EC29AF8}"/>
          </ac:spMkLst>
        </pc:spChg>
        <pc:spChg chg="add mod">
          <ac:chgData name="LENTZ Tanja" userId="S::lenta127@365.education.lu::93ff0da2-87a2-4d1b-9d8a-36f5e73807ae" providerId="AD" clId="Web-{BCF7F6CB-575E-40AA-B40B-38C8AB0BB573}" dt="2020-05-04T19:30:48.752" v="43" actId="1076"/>
          <ac:spMkLst>
            <pc:docMk/>
            <pc:sldMk cId="2021701946" sldId="319"/>
            <ac:spMk id="9" creationId="{D26BCBF4-3D92-4DF0-88F0-0C4F7F19D19C}"/>
          </ac:spMkLst>
        </pc:spChg>
        <pc:spChg chg="mod">
          <ac:chgData name="LENTZ Tanja" userId="S::lenta127@365.education.lu::93ff0da2-87a2-4d1b-9d8a-36f5e73807ae" providerId="AD" clId="Web-{BCF7F6CB-575E-40AA-B40B-38C8AB0BB573}" dt="2020-05-04T19:31:07.893" v="47" actId="20577"/>
          <ac:spMkLst>
            <pc:docMk/>
            <pc:sldMk cId="2021701946" sldId="319"/>
            <ac:spMk id="21" creationId="{C33BF9DD-8A45-4EEE-B231-0A14D322E5F9}"/>
          </ac:spMkLst>
        </pc:spChg>
      </pc:sldChg>
      <pc:sldChg chg="addSp delSp modSp add replId">
        <pc:chgData name="LENTZ Tanja" userId="S::lenta127@365.education.lu::93ff0da2-87a2-4d1b-9d8a-36f5e73807ae" providerId="AD" clId="Web-{BCF7F6CB-575E-40AA-B40B-38C8AB0BB573}" dt="2020-05-04T19:35:42.408" v="91" actId="14100"/>
        <pc:sldMkLst>
          <pc:docMk/>
          <pc:sldMk cId="1640903314" sldId="320"/>
        </pc:sldMkLst>
        <pc:spChg chg="del">
          <ac:chgData name="LENTZ Tanja" userId="S::lenta127@365.education.lu::93ff0da2-87a2-4d1b-9d8a-36f5e73807ae" providerId="AD" clId="Web-{BCF7F6CB-575E-40AA-B40B-38C8AB0BB573}" dt="2020-05-04T19:35:13.830" v="84"/>
          <ac:spMkLst>
            <pc:docMk/>
            <pc:sldMk cId="1640903314" sldId="320"/>
            <ac:spMk id="2" creationId="{64E0D290-9944-5D4F-9ED0-613693FB3E73}"/>
          </ac:spMkLst>
        </pc:spChg>
        <pc:spChg chg="add mod">
          <ac:chgData name="LENTZ Tanja" userId="S::lenta127@365.education.lu::93ff0da2-87a2-4d1b-9d8a-36f5e73807ae" providerId="AD" clId="Web-{BCF7F6CB-575E-40AA-B40B-38C8AB0BB573}" dt="2020-05-04T19:35:42.408" v="91" actId="14100"/>
          <ac:spMkLst>
            <pc:docMk/>
            <pc:sldMk cId="1640903314" sldId="320"/>
            <ac:spMk id="3" creationId="{F8AD6252-8AE7-46C1-BDCA-D900F8008310}"/>
          </ac:spMkLst>
        </pc:spChg>
        <pc:spChg chg="del">
          <ac:chgData name="LENTZ Tanja" userId="S::lenta127@365.education.lu::93ff0da2-87a2-4d1b-9d8a-36f5e73807ae" providerId="AD" clId="Web-{BCF7F6CB-575E-40AA-B40B-38C8AB0BB573}" dt="2020-05-04T19:35:03.002" v="82"/>
          <ac:spMkLst>
            <pc:docMk/>
            <pc:sldMk cId="1640903314" sldId="320"/>
            <ac:spMk id="4" creationId="{F86D3007-4F3F-4682-967A-431931666EAF}"/>
          </ac:spMkLst>
        </pc:spChg>
        <pc:spChg chg="add del mod">
          <ac:chgData name="LENTZ Tanja" userId="S::lenta127@365.education.lu::93ff0da2-87a2-4d1b-9d8a-36f5e73807ae" providerId="AD" clId="Web-{BCF7F6CB-575E-40AA-B40B-38C8AB0BB573}" dt="2020-05-04T19:35:18.627" v="86"/>
          <ac:spMkLst>
            <pc:docMk/>
            <pc:sldMk cId="1640903314" sldId="320"/>
            <ac:spMk id="7" creationId="{96907235-3011-427C-9E13-BB1849A7DB49}"/>
          </ac:spMkLst>
        </pc:spChg>
        <pc:spChg chg="del">
          <ac:chgData name="LENTZ Tanja" userId="S::lenta127@365.education.lu::93ff0da2-87a2-4d1b-9d8a-36f5e73807ae" providerId="AD" clId="Web-{BCF7F6CB-575E-40AA-B40B-38C8AB0BB573}" dt="2020-05-04T19:35:01.471" v="81"/>
          <ac:spMkLst>
            <pc:docMk/>
            <pc:sldMk cId="1640903314" sldId="320"/>
            <ac:spMk id="8" creationId="{8C537172-61E5-4EFA-AE27-0855264DA636}"/>
          </ac:spMkLst>
        </pc:spChg>
        <pc:spChg chg="add mod">
          <ac:chgData name="LENTZ Tanja" userId="S::lenta127@365.education.lu::93ff0da2-87a2-4d1b-9d8a-36f5e73807ae" providerId="AD" clId="Web-{BCF7F6CB-575E-40AA-B40B-38C8AB0BB573}" dt="2020-05-04T19:35:26.580" v="88" actId="1076"/>
          <ac:spMkLst>
            <pc:docMk/>
            <pc:sldMk cId="1640903314" sldId="320"/>
            <ac:spMk id="10" creationId="{D673F51A-75FD-447E-B6D1-26D97E2E2CFE}"/>
          </ac:spMkLst>
        </pc:spChg>
      </pc:sldChg>
      <pc:sldChg chg="addSp delSp modSp add replId">
        <pc:chgData name="LENTZ Tanja" userId="S::lenta127@365.education.lu::93ff0da2-87a2-4d1b-9d8a-36f5e73807ae" providerId="AD" clId="Web-{BCF7F6CB-575E-40AA-B40B-38C8AB0BB573}" dt="2020-05-04T19:40:35.236" v="174" actId="14100"/>
        <pc:sldMkLst>
          <pc:docMk/>
          <pc:sldMk cId="2318130963" sldId="322"/>
        </pc:sldMkLst>
        <pc:spChg chg="add mod">
          <ac:chgData name="LENTZ Tanja" userId="S::lenta127@365.education.lu::93ff0da2-87a2-4d1b-9d8a-36f5e73807ae" providerId="AD" clId="Web-{BCF7F6CB-575E-40AA-B40B-38C8AB0BB573}" dt="2020-05-04T19:37:43.815" v="128" actId="1076"/>
          <ac:spMkLst>
            <pc:docMk/>
            <pc:sldMk cId="2318130963" sldId="322"/>
            <ac:spMk id="2" creationId="{79F49ACF-16A0-451C-8EAC-1B3D773EA50B}"/>
          </ac:spMkLst>
        </pc:spChg>
        <pc:spChg chg="del">
          <ac:chgData name="LENTZ Tanja" userId="S::lenta127@365.education.lu::93ff0da2-87a2-4d1b-9d8a-36f5e73807ae" providerId="AD" clId="Web-{BCF7F6CB-575E-40AA-B40B-38C8AB0BB573}" dt="2020-05-04T19:40:13.643" v="170"/>
          <ac:spMkLst>
            <pc:docMk/>
            <pc:sldMk cId="2318130963" sldId="322"/>
            <ac:spMk id="3" creationId="{F8AD6252-8AE7-46C1-BDCA-D900F8008310}"/>
          </ac:spMkLst>
        </pc:spChg>
        <pc:spChg chg="add mod">
          <ac:chgData name="LENTZ Tanja" userId="S::lenta127@365.education.lu::93ff0da2-87a2-4d1b-9d8a-36f5e73807ae" providerId="AD" clId="Web-{BCF7F6CB-575E-40AA-B40B-38C8AB0BB573}" dt="2020-05-04T19:40:35.236" v="174" actId="14100"/>
          <ac:spMkLst>
            <pc:docMk/>
            <pc:sldMk cId="2318130963" sldId="322"/>
            <ac:spMk id="5" creationId="{207FE415-93C4-49C0-AED1-71CFE8F7F12E}"/>
          </ac:spMkLst>
        </pc:spChg>
        <pc:spChg chg="del">
          <ac:chgData name="LENTZ Tanja" userId="S::lenta127@365.education.lu::93ff0da2-87a2-4d1b-9d8a-36f5e73807ae" providerId="AD" clId="Web-{BCF7F6CB-575E-40AA-B40B-38C8AB0BB573}" dt="2020-05-04T19:37:22.549" v="114"/>
          <ac:spMkLst>
            <pc:docMk/>
            <pc:sldMk cId="2318130963" sldId="322"/>
            <ac:spMk id="10" creationId="{D673F51A-75FD-447E-B6D1-26D97E2E2CFE}"/>
          </ac:spMkLst>
        </pc:spChg>
      </pc:sldChg>
    </pc:docChg>
  </pc:docChgLst>
  <pc:docChgLst>
    <pc:chgData name="SCHUH Angélique" userId="S::schan183@365.education.lu::eb0ebefe-7237-42c2-9394-037eb27ad9ab" providerId="AD" clId="Web-{29606B1F-A3C5-4615-8DF0-668B3CE7F5F1}"/>
    <pc:docChg chg="addSld delSld modSld">
      <pc:chgData name="SCHUH Angélique" userId="S::schan183@365.education.lu::eb0ebefe-7237-42c2-9394-037eb27ad9ab" providerId="AD" clId="Web-{29606B1F-A3C5-4615-8DF0-668B3CE7F5F1}" dt="2020-05-04T19:06:00.642" v="2145"/>
      <pc:docMkLst>
        <pc:docMk/>
      </pc:docMkLst>
      <pc:sldChg chg="modSp">
        <pc:chgData name="SCHUH Angélique" userId="S::schan183@365.education.lu::eb0ebefe-7237-42c2-9394-037eb27ad9ab" providerId="AD" clId="Web-{29606B1F-A3C5-4615-8DF0-668B3CE7F5F1}" dt="2020-05-04T18:27:22.585" v="4" actId="20577"/>
        <pc:sldMkLst>
          <pc:docMk/>
          <pc:sldMk cId="576200539" sldId="285"/>
        </pc:sldMkLst>
        <pc:spChg chg="mod">
          <ac:chgData name="SCHUH Angélique" userId="S::schan183@365.education.lu::eb0ebefe-7237-42c2-9394-037eb27ad9ab" providerId="AD" clId="Web-{29606B1F-A3C5-4615-8DF0-668B3CE7F5F1}" dt="2020-05-04T18:27:22.585" v="4" actId="20577"/>
          <ac:spMkLst>
            <pc:docMk/>
            <pc:sldMk cId="576200539" sldId="285"/>
            <ac:spMk id="25" creationId="{77B92E3D-1D30-476C-BA57-B154675173E2}"/>
          </ac:spMkLst>
        </pc:spChg>
      </pc:sldChg>
      <pc:sldChg chg="modSp add replId">
        <pc:chgData name="SCHUH Angélique" userId="S::schan183@365.education.lu::eb0ebefe-7237-42c2-9394-037eb27ad9ab" providerId="AD" clId="Web-{29606B1F-A3C5-4615-8DF0-668B3CE7F5F1}" dt="2020-05-04T18:58:56.531" v="1075" actId="20577"/>
        <pc:sldMkLst>
          <pc:docMk/>
          <pc:sldMk cId="3735294106" sldId="305"/>
        </pc:sldMkLst>
        <pc:spChg chg="mod">
          <ac:chgData name="SCHUH Angélique" userId="S::schan183@365.education.lu::eb0ebefe-7237-42c2-9394-037eb27ad9ab" providerId="AD" clId="Web-{29606B1F-A3C5-4615-8DF0-668B3CE7F5F1}" dt="2020-05-04T18:33:35.865" v="486" actId="20577"/>
          <ac:spMkLst>
            <pc:docMk/>
            <pc:sldMk cId="3735294106" sldId="305"/>
            <ac:spMk id="2" creationId="{64E0D290-9944-5D4F-9ED0-613693FB3E73}"/>
          </ac:spMkLst>
        </pc:spChg>
        <pc:spChg chg="mod">
          <ac:chgData name="SCHUH Angélique" userId="S::schan183@365.education.lu::eb0ebefe-7237-42c2-9394-037eb27ad9ab" providerId="AD" clId="Web-{29606B1F-A3C5-4615-8DF0-668B3CE7F5F1}" dt="2020-05-04T18:58:56.531" v="1075" actId="20577"/>
          <ac:spMkLst>
            <pc:docMk/>
            <pc:sldMk cId="3735294106" sldId="305"/>
            <ac:spMk id="3" creationId="{9BAC8EC5-0B4F-BB48-A1D8-A4B29D72BDF7}"/>
          </ac:spMkLst>
        </pc:spChg>
      </pc:sldChg>
    </pc:docChg>
  </pc:docChgLst>
  <pc:docChgLst>
    <pc:chgData name="SCHUH Angélique" userId="S::schan183@365.education.lu::eb0ebefe-7237-42c2-9394-037eb27ad9ab" providerId="AD" clId="Web-{C6B24F1F-F8F3-4B86-990C-796F268520C6}"/>
    <pc:docChg chg="addSld delSld modSld">
      <pc:chgData name="SCHUH Angélique" userId="S::schan183@365.education.lu::eb0ebefe-7237-42c2-9394-037eb27ad9ab" providerId="AD" clId="Web-{C6B24F1F-F8F3-4B86-990C-796F268520C6}" dt="2020-05-04T19:14:03.307" v="118"/>
      <pc:docMkLst>
        <pc:docMk/>
      </pc:docMkLst>
    </pc:docChg>
  </pc:docChgLst>
  <pc:docChgLst>
    <pc:chgData name="LENTZ Tanja" userId="S::lenta127@365.education.lu::93ff0da2-87a2-4d1b-9d8a-36f5e73807ae" providerId="AD" clId="Web-{C7EA4E35-B13B-43AD-B2F6-9DEADB5826CB}"/>
    <pc:docChg chg="modSld">
      <pc:chgData name="LENTZ Tanja" userId="S::lenta127@365.education.lu::93ff0da2-87a2-4d1b-9d8a-36f5e73807ae" providerId="AD" clId="Web-{C7EA4E35-B13B-43AD-B2F6-9DEADB5826CB}" dt="2020-05-05T20:12:45.831" v="701" actId="20577"/>
      <pc:docMkLst>
        <pc:docMk/>
      </pc:docMkLst>
      <pc:sldChg chg="addSp delSp modSp">
        <pc:chgData name="LENTZ Tanja" userId="S::lenta127@365.education.lu::93ff0da2-87a2-4d1b-9d8a-36f5e73807ae" providerId="AD" clId="Web-{C7EA4E35-B13B-43AD-B2F6-9DEADB5826CB}" dt="2020-05-05T20:12:43.206" v="699" actId="20577"/>
        <pc:sldMkLst>
          <pc:docMk/>
          <pc:sldMk cId="762087577" sldId="287"/>
        </pc:sldMkLst>
        <pc:spChg chg="add del mod">
          <ac:chgData name="LENTZ Tanja" userId="S::lenta127@365.education.lu::93ff0da2-87a2-4d1b-9d8a-36f5e73807ae" providerId="AD" clId="Web-{C7EA4E35-B13B-43AD-B2F6-9DEADB5826CB}" dt="2020-05-05T20:12:16.440" v="640" actId="20577"/>
          <ac:spMkLst>
            <pc:docMk/>
            <pc:sldMk cId="762087577" sldId="287"/>
            <ac:spMk id="7" creationId="{71055C4F-E595-41DC-B20C-A02F068B6F34}"/>
          </ac:spMkLst>
        </pc:spChg>
        <pc:spChg chg="mod">
          <ac:chgData name="LENTZ Tanja" userId="S::lenta127@365.education.lu::93ff0da2-87a2-4d1b-9d8a-36f5e73807ae" providerId="AD" clId="Web-{C7EA4E35-B13B-43AD-B2F6-9DEADB5826CB}" dt="2020-05-05T20:12:43.206" v="699" actId="20577"/>
          <ac:spMkLst>
            <pc:docMk/>
            <pc:sldMk cId="762087577" sldId="287"/>
            <ac:spMk id="9" creationId="{61D9E721-87E4-4F87-B829-EA00BE728969}"/>
          </ac:spMkLst>
        </pc:spChg>
      </pc:sldChg>
      <pc:sldChg chg="modSp">
        <pc:chgData name="LENTZ Tanja" userId="S::lenta127@365.education.lu::93ff0da2-87a2-4d1b-9d8a-36f5e73807ae" providerId="AD" clId="Web-{C7EA4E35-B13B-43AD-B2F6-9DEADB5826CB}" dt="2020-05-05T19:53:00.538" v="2" actId="20577"/>
        <pc:sldMkLst>
          <pc:docMk/>
          <pc:sldMk cId="3735294106" sldId="305"/>
        </pc:sldMkLst>
        <pc:spChg chg="mod">
          <ac:chgData name="LENTZ Tanja" userId="S::lenta127@365.education.lu::93ff0da2-87a2-4d1b-9d8a-36f5e73807ae" providerId="AD" clId="Web-{C7EA4E35-B13B-43AD-B2F6-9DEADB5826CB}" dt="2020-05-05T19:53:00.538" v="2" actId="20577"/>
          <ac:spMkLst>
            <pc:docMk/>
            <pc:sldMk cId="3735294106" sldId="305"/>
            <ac:spMk id="3" creationId="{9BAC8EC5-0B4F-BB48-A1D8-A4B29D72BDF7}"/>
          </ac:spMkLst>
        </pc:spChg>
      </pc:sldChg>
      <pc:sldChg chg="addSp delSp modSp">
        <pc:chgData name="LENTZ Tanja" userId="S::lenta127@365.education.lu::93ff0da2-87a2-4d1b-9d8a-36f5e73807ae" providerId="AD" clId="Web-{C7EA4E35-B13B-43AD-B2F6-9DEADB5826CB}" dt="2020-05-05T19:58:55.495" v="151" actId="20577"/>
        <pc:sldMkLst>
          <pc:docMk/>
          <pc:sldMk cId="2555462558" sldId="311"/>
        </pc:sldMkLst>
        <pc:spChg chg="mod">
          <ac:chgData name="LENTZ Tanja" userId="S::lenta127@365.education.lu::93ff0da2-87a2-4d1b-9d8a-36f5e73807ae" providerId="AD" clId="Web-{C7EA4E35-B13B-43AD-B2F6-9DEADB5826CB}" dt="2020-05-05T19:53:21.836" v="7" actId="20577"/>
          <ac:spMkLst>
            <pc:docMk/>
            <pc:sldMk cId="2555462558" sldId="311"/>
            <ac:spMk id="2" creationId="{64E0D290-9944-5D4F-9ED0-613693FB3E73}"/>
          </ac:spMkLst>
        </pc:spChg>
        <pc:spChg chg="add mod">
          <ac:chgData name="LENTZ Tanja" userId="S::lenta127@365.education.lu::93ff0da2-87a2-4d1b-9d8a-36f5e73807ae" providerId="AD" clId="Web-{C7EA4E35-B13B-43AD-B2F6-9DEADB5826CB}" dt="2020-05-05T19:58:55.495" v="151" actId="20577"/>
          <ac:spMkLst>
            <pc:docMk/>
            <pc:sldMk cId="2555462558" sldId="311"/>
            <ac:spMk id="5" creationId="{2A821214-290B-4335-88AC-B72E5F68D06A}"/>
          </ac:spMkLst>
        </pc:spChg>
        <pc:spChg chg="del mod">
          <ac:chgData name="LENTZ Tanja" userId="S::lenta127@365.education.lu::93ff0da2-87a2-4d1b-9d8a-36f5e73807ae" providerId="AD" clId="Web-{C7EA4E35-B13B-43AD-B2F6-9DEADB5826CB}" dt="2020-05-05T19:56:10.775" v="94"/>
          <ac:spMkLst>
            <pc:docMk/>
            <pc:sldMk cId="2555462558" sldId="311"/>
            <ac:spMk id="7" creationId="{07733BFA-AEE9-4B41-AB54-3BAD7C8F8CC5}"/>
          </ac:spMkLst>
        </pc:spChg>
        <pc:picChg chg="add del mod">
          <ac:chgData name="LENTZ Tanja" userId="S::lenta127@365.education.lu::93ff0da2-87a2-4d1b-9d8a-36f5e73807ae" providerId="AD" clId="Web-{C7EA4E35-B13B-43AD-B2F6-9DEADB5826CB}" dt="2020-05-05T19:56:18.306" v="96"/>
          <ac:picMkLst>
            <pc:docMk/>
            <pc:sldMk cId="2555462558" sldId="311"/>
            <ac:picMk id="3" creationId="{4FF402B1-EFE3-4708-8AAF-684AA1C55732}"/>
          </ac:picMkLst>
        </pc:picChg>
      </pc:sldChg>
      <pc:sldChg chg="modSp">
        <pc:chgData name="LENTZ Tanja" userId="S::lenta127@365.education.lu::93ff0da2-87a2-4d1b-9d8a-36f5e73807ae" providerId="AD" clId="Web-{C7EA4E35-B13B-43AD-B2F6-9DEADB5826CB}" dt="2020-05-05T19:59:36.011" v="167" actId="20577"/>
        <pc:sldMkLst>
          <pc:docMk/>
          <pc:sldMk cId="2450942840" sldId="312"/>
        </pc:sldMkLst>
        <pc:spChg chg="mod">
          <ac:chgData name="LENTZ Tanja" userId="S::lenta127@365.education.lu::93ff0da2-87a2-4d1b-9d8a-36f5e73807ae" providerId="AD" clId="Web-{C7EA4E35-B13B-43AD-B2F6-9DEADB5826CB}" dt="2020-05-05T19:54:14.977" v="55" actId="20577"/>
          <ac:spMkLst>
            <pc:docMk/>
            <pc:sldMk cId="2450942840" sldId="312"/>
            <ac:spMk id="2" creationId="{64E0D290-9944-5D4F-9ED0-613693FB3E73}"/>
          </ac:spMkLst>
        </pc:spChg>
        <pc:spChg chg="mod">
          <ac:chgData name="LENTZ Tanja" userId="S::lenta127@365.education.lu::93ff0da2-87a2-4d1b-9d8a-36f5e73807ae" providerId="AD" clId="Web-{C7EA4E35-B13B-43AD-B2F6-9DEADB5826CB}" dt="2020-05-05T19:59:36.011" v="167" actId="20577"/>
          <ac:spMkLst>
            <pc:docMk/>
            <pc:sldMk cId="2450942840" sldId="312"/>
            <ac:spMk id="3" creationId="{436CDF00-ED95-4F18-8229-FD5848505D15}"/>
          </ac:spMkLst>
        </pc:spChg>
        <pc:spChg chg="mod">
          <ac:chgData name="LENTZ Tanja" userId="S::lenta127@365.education.lu::93ff0da2-87a2-4d1b-9d8a-36f5e73807ae" providerId="AD" clId="Web-{C7EA4E35-B13B-43AD-B2F6-9DEADB5826CB}" dt="2020-05-05T19:54:42.133" v="89" actId="20577"/>
          <ac:spMkLst>
            <pc:docMk/>
            <pc:sldMk cId="2450942840" sldId="312"/>
            <ac:spMk id="5" creationId="{D7D70DF7-C003-448F-9C8E-1CF2383DF1A6}"/>
          </ac:spMkLst>
        </pc:spChg>
      </pc:sldChg>
      <pc:sldChg chg="addSp delSp modSp mod setBg">
        <pc:chgData name="LENTZ Tanja" userId="S::lenta127@365.education.lu::93ff0da2-87a2-4d1b-9d8a-36f5e73807ae" providerId="AD" clId="Web-{C7EA4E35-B13B-43AD-B2F6-9DEADB5826CB}" dt="2020-05-05T20:07:34.703" v="378"/>
        <pc:sldMkLst>
          <pc:docMk/>
          <pc:sldMk cId="1663495880" sldId="317"/>
        </pc:sldMkLst>
        <pc:spChg chg="add del mod">
          <ac:chgData name="LENTZ Tanja" userId="S::lenta127@365.education.lu::93ff0da2-87a2-4d1b-9d8a-36f5e73807ae" providerId="AD" clId="Web-{C7EA4E35-B13B-43AD-B2F6-9DEADB5826CB}" dt="2020-05-05T20:05:48.046" v="280"/>
          <ac:spMkLst>
            <pc:docMk/>
            <pc:sldMk cId="1663495880" sldId="317"/>
            <ac:spMk id="3" creationId="{33830471-F6AB-445E-B79C-28FB2D0D8DDC}"/>
          </ac:spMkLst>
        </pc:spChg>
        <pc:spChg chg="mod">
          <ac:chgData name="LENTZ Tanja" userId="S::lenta127@365.education.lu::93ff0da2-87a2-4d1b-9d8a-36f5e73807ae" providerId="AD" clId="Web-{C7EA4E35-B13B-43AD-B2F6-9DEADB5826CB}" dt="2020-05-05T20:06:10.265" v="293" actId="20577"/>
          <ac:spMkLst>
            <pc:docMk/>
            <pc:sldMk cId="1663495880" sldId="317"/>
            <ac:spMk id="4" creationId="{7968BD0C-9F23-45AF-A46B-9231116BDA28}"/>
          </ac:spMkLst>
        </pc:spChg>
        <pc:spChg chg="add del mod">
          <ac:chgData name="LENTZ Tanja" userId="S::lenta127@365.education.lu::93ff0da2-87a2-4d1b-9d8a-36f5e73807ae" providerId="AD" clId="Web-{C7EA4E35-B13B-43AD-B2F6-9DEADB5826CB}" dt="2020-05-05T20:07:34.703" v="378"/>
          <ac:spMkLst>
            <pc:docMk/>
            <pc:sldMk cId="1663495880" sldId="317"/>
            <ac:spMk id="9" creationId="{8D14CCAB-70A1-4C3B-AF92-1CDA022364F7}"/>
          </ac:spMkLst>
        </pc:spChg>
        <pc:spChg chg="add">
          <ac:chgData name="LENTZ Tanja" userId="S::lenta127@365.education.lu::93ff0da2-87a2-4d1b-9d8a-36f5e73807ae" providerId="AD" clId="Web-{C7EA4E35-B13B-43AD-B2F6-9DEADB5826CB}" dt="2020-05-05T20:05:57.905" v="282"/>
          <ac:spMkLst>
            <pc:docMk/>
            <pc:sldMk cId="1663495880" sldId="317"/>
            <ac:spMk id="10" creationId="{4E4490D0-3672-446A-AC12-B4830333BDDD}"/>
          </ac:spMkLst>
        </pc:spChg>
        <pc:spChg chg="add">
          <ac:chgData name="LENTZ Tanja" userId="S::lenta127@365.education.lu::93ff0da2-87a2-4d1b-9d8a-36f5e73807ae" providerId="AD" clId="Web-{C7EA4E35-B13B-43AD-B2F6-9DEADB5826CB}" dt="2020-05-05T20:05:57.905" v="282"/>
          <ac:spMkLst>
            <pc:docMk/>
            <pc:sldMk cId="1663495880" sldId="317"/>
            <ac:spMk id="12" creationId="{39CB82C2-DF65-4EC1-8280-F201D50F570B}"/>
          </ac:spMkLst>
        </pc:spChg>
        <pc:spChg chg="add">
          <ac:chgData name="LENTZ Tanja" userId="S::lenta127@365.education.lu::93ff0da2-87a2-4d1b-9d8a-36f5e73807ae" providerId="AD" clId="Web-{C7EA4E35-B13B-43AD-B2F6-9DEADB5826CB}" dt="2020-05-05T20:05:57.905" v="282"/>
          <ac:spMkLst>
            <pc:docMk/>
            <pc:sldMk cId="1663495880" sldId="317"/>
            <ac:spMk id="16" creationId="{FA4CD5CB-D209-4D70-8CA4-629731C59219}"/>
          </ac:spMkLst>
        </pc:spChg>
        <pc:spChg chg="add">
          <ac:chgData name="LENTZ Tanja" userId="S::lenta127@365.education.lu::93ff0da2-87a2-4d1b-9d8a-36f5e73807ae" providerId="AD" clId="Web-{C7EA4E35-B13B-43AD-B2F6-9DEADB5826CB}" dt="2020-05-05T20:05:57.905" v="282"/>
          <ac:spMkLst>
            <pc:docMk/>
            <pc:sldMk cId="1663495880" sldId="317"/>
            <ac:spMk id="20" creationId="{B4C27B90-DF2B-4D00-BA07-18ED774CD2F1}"/>
          </ac:spMkLst>
        </pc:spChg>
        <pc:spChg chg="add">
          <ac:chgData name="LENTZ Tanja" userId="S::lenta127@365.education.lu::93ff0da2-87a2-4d1b-9d8a-36f5e73807ae" providerId="AD" clId="Web-{C7EA4E35-B13B-43AD-B2F6-9DEADB5826CB}" dt="2020-05-05T20:05:57.905" v="282"/>
          <ac:spMkLst>
            <pc:docMk/>
            <pc:sldMk cId="1663495880" sldId="317"/>
            <ac:spMk id="22" creationId="{593ACC25-C262-417A-8AA9-0641C772BDB6}"/>
          </ac:spMkLst>
        </pc:spChg>
        <pc:picChg chg="del">
          <ac:chgData name="LENTZ Tanja" userId="S::lenta127@365.education.lu::93ff0da2-87a2-4d1b-9d8a-36f5e73807ae" providerId="AD" clId="Web-{C7EA4E35-B13B-43AD-B2F6-9DEADB5826CB}" dt="2020-05-05T20:05:31.905" v="274"/>
          <ac:picMkLst>
            <pc:docMk/>
            <pc:sldMk cId="1663495880" sldId="317"/>
            <ac:picMk id="2" creationId="{FCB060EA-D892-4618-8FB3-6F76CF2C9389}"/>
          </ac:picMkLst>
        </pc:picChg>
        <pc:picChg chg="add mod">
          <ac:chgData name="LENTZ Tanja" userId="S::lenta127@365.education.lu::93ff0da2-87a2-4d1b-9d8a-36f5e73807ae" providerId="AD" clId="Web-{C7EA4E35-B13B-43AD-B2F6-9DEADB5826CB}" dt="2020-05-05T20:05:57.905" v="282"/>
          <ac:picMkLst>
            <pc:docMk/>
            <pc:sldMk cId="1663495880" sldId="317"/>
            <ac:picMk id="5" creationId="{BE7F2911-1BED-4EF6-B10A-EE91035BD51A}"/>
          </ac:picMkLst>
        </pc:picChg>
        <pc:picChg chg="add del mod">
          <ac:chgData name="LENTZ Tanja" userId="S::lenta127@365.education.lu::93ff0da2-87a2-4d1b-9d8a-36f5e73807ae" providerId="AD" clId="Web-{C7EA4E35-B13B-43AD-B2F6-9DEADB5826CB}" dt="2020-05-05T20:06:42.109" v="302"/>
          <ac:picMkLst>
            <pc:docMk/>
            <pc:sldMk cId="1663495880" sldId="317"/>
            <ac:picMk id="7" creationId="{6451DE83-C37D-469C-BB9E-B08E292A0100}"/>
          </ac:picMkLst>
        </pc:picChg>
        <pc:cxnChg chg="add">
          <ac:chgData name="LENTZ Tanja" userId="S::lenta127@365.education.lu::93ff0da2-87a2-4d1b-9d8a-36f5e73807ae" providerId="AD" clId="Web-{C7EA4E35-B13B-43AD-B2F6-9DEADB5826CB}" dt="2020-05-05T20:05:57.905" v="282"/>
          <ac:cxnSpMkLst>
            <pc:docMk/>
            <pc:sldMk cId="1663495880" sldId="317"/>
            <ac:cxnSpMk id="14" creationId="{7E1D4427-852B-4B37-8E76-0E9F1810BA2A}"/>
          </ac:cxnSpMkLst>
        </pc:cxnChg>
        <pc:cxnChg chg="add">
          <ac:chgData name="LENTZ Tanja" userId="S::lenta127@365.education.lu::93ff0da2-87a2-4d1b-9d8a-36f5e73807ae" providerId="AD" clId="Web-{C7EA4E35-B13B-43AD-B2F6-9DEADB5826CB}" dt="2020-05-05T20:05:57.905" v="282"/>
          <ac:cxnSpMkLst>
            <pc:docMk/>
            <pc:sldMk cId="1663495880" sldId="317"/>
            <ac:cxnSpMk id="18" creationId="{5C6A2BAE-B461-4B55-8E1F-0722ABDD1393}"/>
          </ac:cxnSpMkLst>
        </pc:cxnChg>
      </pc:sldChg>
      <pc:sldChg chg="addSp modSp">
        <pc:chgData name="LENTZ Tanja" userId="S::lenta127@365.education.lu::93ff0da2-87a2-4d1b-9d8a-36f5e73807ae" providerId="AD" clId="Web-{C7EA4E35-B13B-43AD-B2F6-9DEADB5826CB}" dt="2020-05-05T20:04:51.077" v="273" actId="1076"/>
        <pc:sldMkLst>
          <pc:docMk/>
          <pc:sldMk cId="1640903314" sldId="320"/>
        </pc:sldMkLst>
        <pc:spChg chg="mod">
          <ac:chgData name="LENTZ Tanja" userId="S::lenta127@365.education.lu::93ff0da2-87a2-4d1b-9d8a-36f5e73807ae" providerId="AD" clId="Web-{C7EA4E35-B13B-43AD-B2F6-9DEADB5826CB}" dt="2020-05-05T20:04:41.123" v="272" actId="1076"/>
          <ac:spMkLst>
            <pc:docMk/>
            <pc:sldMk cId="1640903314" sldId="320"/>
            <ac:spMk id="3" creationId="{F8AD6252-8AE7-46C1-BDCA-D900F8008310}"/>
          </ac:spMkLst>
        </pc:spChg>
        <pc:spChg chg="add mod">
          <ac:chgData name="LENTZ Tanja" userId="S::lenta127@365.education.lu::93ff0da2-87a2-4d1b-9d8a-36f5e73807ae" providerId="AD" clId="Web-{C7EA4E35-B13B-43AD-B2F6-9DEADB5826CB}" dt="2020-05-05T20:00:47.355" v="177" actId="1076"/>
          <ac:spMkLst>
            <pc:docMk/>
            <pc:sldMk cId="1640903314" sldId="320"/>
            <ac:spMk id="7" creationId="{CD2B5E0A-114D-432A-99E0-5C90C341AED2}"/>
          </ac:spMkLst>
        </pc:spChg>
        <pc:graphicFrameChg chg="add mod modGraphic">
          <ac:chgData name="LENTZ Tanja" userId="S::lenta127@365.education.lu::93ff0da2-87a2-4d1b-9d8a-36f5e73807ae" providerId="AD" clId="Web-{C7EA4E35-B13B-43AD-B2F6-9DEADB5826CB}" dt="2020-05-05T20:04:27.451" v="267" actId="1076"/>
          <ac:graphicFrameMkLst>
            <pc:docMk/>
            <pc:sldMk cId="1640903314" sldId="320"/>
            <ac:graphicFrameMk id="6" creationId="{960D0AD0-A908-4720-8F38-3C437B8ED3C3}"/>
          </ac:graphicFrameMkLst>
        </pc:graphicFrameChg>
        <pc:picChg chg="add mod">
          <ac:chgData name="LENTZ Tanja" userId="S::lenta127@365.education.lu::93ff0da2-87a2-4d1b-9d8a-36f5e73807ae" providerId="AD" clId="Web-{C7EA4E35-B13B-43AD-B2F6-9DEADB5826CB}" dt="2020-05-05T20:04:51.077" v="273" actId="1076"/>
          <ac:picMkLst>
            <pc:docMk/>
            <pc:sldMk cId="1640903314" sldId="320"/>
            <ac:picMk id="2" creationId="{3874B51B-DB9C-44A7-8950-153C7091F9EC}"/>
          </ac:picMkLst>
        </pc:picChg>
      </pc:sldChg>
      <pc:sldChg chg="addSp delSp modSp">
        <pc:chgData name="LENTZ Tanja" userId="S::lenta127@365.education.lu::93ff0da2-87a2-4d1b-9d8a-36f5e73807ae" providerId="AD" clId="Web-{C7EA4E35-B13B-43AD-B2F6-9DEADB5826CB}" dt="2020-05-05T20:03:49.435" v="250" actId="1076"/>
        <pc:sldMkLst>
          <pc:docMk/>
          <pc:sldMk cId="2318130963" sldId="322"/>
        </pc:sldMkLst>
        <pc:spChg chg="mod">
          <ac:chgData name="LENTZ Tanja" userId="S::lenta127@365.education.lu::93ff0da2-87a2-4d1b-9d8a-36f5e73807ae" providerId="AD" clId="Web-{C7EA4E35-B13B-43AD-B2F6-9DEADB5826CB}" dt="2020-05-05T20:01:30.121" v="206" actId="20577"/>
          <ac:spMkLst>
            <pc:docMk/>
            <pc:sldMk cId="2318130963" sldId="322"/>
            <ac:spMk id="2" creationId="{79F49ACF-16A0-451C-8EAC-1B3D773EA50B}"/>
          </ac:spMkLst>
        </pc:spChg>
        <pc:spChg chg="mod">
          <ac:chgData name="LENTZ Tanja" userId="S::lenta127@365.education.lu::93ff0da2-87a2-4d1b-9d8a-36f5e73807ae" providerId="AD" clId="Web-{C7EA4E35-B13B-43AD-B2F6-9DEADB5826CB}" dt="2020-05-05T20:03:43.701" v="247" actId="20577"/>
          <ac:spMkLst>
            <pc:docMk/>
            <pc:sldMk cId="2318130963" sldId="322"/>
            <ac:spMk id="5" creationId="{207FE415-93C4-49C0-AED1-71CFE8F7F12E}"/>
          </ac:spMkLst>
        </pc:spChg>
        <pc:spChg chg="add mod">
          <ac:chgData name="LENTZ Tanja" userId="S::lenta127@365.education.lu::93ff0da2-87a2-4d1b-9d8a-36f5e73807ae" providerId="AD" clId="Web-{C7EA4E35-B13B-43AD-B2F6-9DEADB5826CB}" dt="2020-05-05T20:03:45.232" v="249" actId="1076"/>
          <ac:spMkLst>
            <pc:docMk/>
            <pc:sldMk cId="2318130963" sldId="322"/>
            <ac:spMk id="8" creationId="{51988A12-E0D6-4DE0-88D5-07980C218A4C}"/>
          </ac:spMkLst>
        </pc:spChg>
        <pc:graphicFrameChg chg="add mod modGraphic">
          <ac:chgData name="LENTZ Tanja" userId="S::lenta127@365.education.lu::93ff0da2-87a2-4d1b-9d8a-36f5e73807ae" providerId="AD" clId="Web-{C7EA4E35-B13B-43AD-B2F6-9DEADB5826CB}" dt="2020-05-05T20:03:49.435" v="250" actId="1076"/>
          <ac:graphicFrameMkLst>
            <pc:docMk/>
            <pc:sldMk cId="2318130963" sldId="322"/>
            <ac:graphicFrameMk id="7" creationId="{D522AA87-B541-44F8-9B29-25200E2088FD}"/>
          </ac:graphicFrameMkLst>
        </pc:graphicFrameChg>
        <pc:picChg chg="add del mod">
          <ac:chgData name="LENTZ Tanja" userId="S::lenta127@365.education.lu::93ff0da2-87a2-4d1b-9d8a-36f5e73807ae" providerId="AD" clId="Web-{C7EA4E35-B13B-43AD-B2F6-9DEADB5826CB}" dt="2020-05-05T19:59:51.261" v="169"/>
          <ac:picMkLst>
            <pc:docMk/>
            <pc:sldMk cId="2318130963" sldId="322"/>
            <ac:picMk id="3" creationId="{67E5769A-B1A4-4547-8D9B-081EAB258501}"/>
          </ac:picMkLst>
        </pc:picChg>
      </pc:sldChg>
    </pc:docChg>
  </pc:docChgLst>
  <pc:docChgLst>
    <pc:chgData name="LENTZ Tanja" userId="S::lenta127@365.education.lu::93ff0da2-87a2-4d1b-9d8a-36f5e73807ae" providerId="AD" clId="Web-{D3DD52C5-AD5D-472E-9A2F-C02913121E16}"/>
    <pc:docChg chg="">
      <pc:chgData name="LENTZ Tanja" userId="S::lenta127@365.education.lu::93ff0da2-87a2-4d1b-9d8a-36f5e73807ae" providerId="AD" clId="Web-{D3DD52C5-AD5D-472E-9A2F-C02913121E16}" dt="2020-05-04T19:13:10.051" v="0"/>
      <pc:docMkLst>
        <pc:docMk/>
      </pc:docMkLst>
    </pc:docChg>
  </pc:docChgLst>
  <pc:docChgLst>
    <pc:chgData name="LENTZ Tanja" userId="S::lenta127@365.education.lu::93ff0da2-87a2-4d1b-9d8a-36f5e73807ae" providerId="AD" clId="Web-{9B4B4FED-759B-428C-A21A-382890E6E44F}"/>
    <pc:docChg chg="addSld modSld">
      <pc:chgData name="LENTZ Tanja" userId="S::lenta127@365.education.lu::93ff0da2-87a2-4d1b-9d8a-36f5e73807ae" providerId="AD" clId="Web-{9B4B4FED-759B-428C-A21A-382890E6E44F}" dt="2020-05-04T18:20:29.291" v="40" actId="1076"/>
      <pc:docMkLst>
        <pc:docMk/>
      </pc:docMkLst>
      <pc:sldChg chg="addSp delSp modSp new">
        <pc:chgData name="LENTZ Tanja" userId="S::lenta127@365.education.lu::93ff0da2-87a2-4d1b-9d8a-36f5e73807ae" providerId="AD" clId="Web-{9B4B4FED-759B-428C-A21A-382890E6E44F}" dt="2020-05-04T18:20:29.291" v="40" actId="1076"/>
        <pc:sldMkLst>
          <pc:docMk/>
          <pc:sldMk cId="2080467263" sldId="302"/>
        </pc:sldMkLst>
        <pc:picChg chg="add del mod">
          <ac:chgData name="LENTZ Tanja" userId="S::lenta127@365.education.lu::93ff0da2-87a2-4d1b-9d8a-36f5e73807ae" providerId="AD" clId="Web-{9B4B4FED-759B-428C-A21A-382890E6E44F}" dt="2020-05-04T18:15:15.887" v="4"/>
          <ac:picMkLst>
            <pc:docMk/>
            <pc:sldMk cId="2080467263" sldId="302"/>
            <ac:picMk id="2" creationId="{AAA7E875-ADFE-4F8B-BE44-4649AEECE8BE}"/>
          </ac:picMkLst>
        </pc:picChg>
        <pc:picChg chg="add mod">
          <ac:chgData name="LENTZ Tanja" userId="S::lenta127@365.education.lu::93ff0da2-87a2-4d1b-9d8a-36f5e73807ae" providerId="AD" clId="Web-{9B4B4FED-759B-428C-A21A-382890E6E44F}" dt="2020-05-04T18:20:29.291" v="40" actId="1076"/>
          <ac:picMkLst>
            <pc:docMk/>
            <pc:sldMk cId="2080467263" sldId="302"/>
            <ac:picMk id="4" creationId="{B307FD4F-F671-468F-8B1A-274610303AA6}"/>
          </ac:picMkLst>
        </pc:picChg>
        <pc:picChg chg="add mod">
          <ac:chgData name="LENTZ Tanja" userId="S::lenta127@365.education.lu::93ff0da2-87a2-4d1b-9d8a-36f5e73807ae" providerId="AD" clId="Web-{9B4B4FED-759B-428C-A21A-382890E6E44F}" dt="2020-05-04T18:20:13.119" v="38" actId="1076"/>
          <ac:picMkLst>
            <pc:docMk/>
            <pc:sldMk cId="2080467263" sldId="302"/>
            <ac:picMk id="6" creationId="{E3B94F7D-8275-412C-BE8E-8A097AF43C56}"/>
          </ac:picMkLst>
        </pc:picChg>
        <pc:picChg chg="add mod">
          <ac:chgData name="LENTZ Tanja" userId="S::lenta127@365.education.lu::93ff0da2-87a2-4d1b-9d8a-36f5e73807ae" providerId="AD" clId="Web-{9B4B4FED-759B-428C-A21A-382890E6E44F}" dt="2020-05-04T18:20:15.557" v="39" actId="1076"/>
          <ac:picMkLst>
            <pc:docMk/>
            <pc:sldMk cId="2080467263" sldId="302"/>
            <ac:picMk id="8" creationId="{2E911B69-9EB9-4671-9498-C128E575E6D1}"/>
          </ac:picMkLst>
        </pc:picChg>
        <pc:picChg chg="add mod">
          <ac:chgData name="LENTZ Tanja" userId="S::lenta127@365.education.lu::93ff0da2-87a2-4d1b-9d8a-36f5e73807ae" providerId="AD" clId="Web-{9B4B4FED-759B-428C-A21A-382890E6E44F}" dt="2020-05-04T18:19:50.259" v="29" actId="1076"/>
          <ac:picMkLst>
            <pc:docMk/>
            <pc:sldMk cId="2080467263" sldId="302"/>
            <ac:picMk id="10" creationId="{9F0645EB-472E-46E9-94C9-0E7E6D631E20}"/>
          </ac:picMkLst>
        </pc:picChg>
        <pc:picChg chg="add mod">
          <ac:chgData name="LENTZ Tanja" userId="S::lenta127@365.education.lu::93ff0da2-87a2-4d1b-9d8a-36f5e73807ae" providerId="AD" clId="Web-{9B4B4FED-759B-428C-A21A-382890E6E44F}" dt="2020-05-04T18:19:25.572" v="26" actId="1076"/>
          <ac:picMkLst>
            <pc:docMk/>
            <pc:sldMk cId="2080467263" sldId="302"/>
            <ac:picMk id="12" creationId="{0ABCC9D5-D97B-4874-9D07-2B8F9EEA26E9}"/>
          </ac:picMkLst>
        </pc:picChg>
        <pc:picChg chg="add mod">
          <ac:chgData name="LENTZ Tanja" userId="S::lenta127@365.education.lu::93ff0da2-87a2-4d1b-9d8a-36f5e73807ae" providerId="AD" clId="Web-{9B4B4FED-759B-428C-A21A-382890E6E44F}" dt="2020-05-04T18:20:01.322" v="36" actId="1076"/>
          <ac:picMkLst>
            <pc:docMk/>
            <pc:sldMk cId="2080467263" sldId="302"/>
            <ac:picMk id="14" creationId="{8483BE65-DBB8-4EE4-B693-4805FCD33E26}"/>
          </ac:picMkLst>
        </pc:picChg>
      </pc:sldChg>
    </pc:docChg>
  </pc:docChgLst>
  <pc:docChgLst>
    <pc:chgData name="SCHUH Angélique" userId="eb0ebefe-7237-42c2-9394-037eb27ad9ab" providerId="ADAL" clId="{A821D271-3E68-D841-908F-1390C459A7B6}"/>
    <pc:docChg chg="custSel addSld modSld sldOrd">
      <pc:chgData name="SCHUH Angélique" userId="eb0ebefe-7237-42c2-9394-037eb27ad9ab" providerId="ADAL" clId="{A821D271-3E68-D841-908F-1390C459A7B6}" dt="2020-05-04T18:10:03.875" v="761" actId="20577"/>
      <pc:docMkLst>
        <pc:docMk/>
      </pc:docMkLst>
    </pc:docChg>
  </pc:docChgLst>
  <pc:docChgLst>
    <pc:chgData name="LENTZ Tanja" userId="S::lenta127@365.education.lu::93ff0da2-87a2-4d1b-9d8a-36f5e73807ae" providerId="AD" clId="Web-{FB12039F-A2CC-4FA4-9D9B-D03976A36931}"/>
    <pc:docChg chg="">
      <pc:chgData name="LENTZ Tanja" userId="S::lenta127@365.education.lu::93ff0da2-87a2-4d1b-9d8a-36f5e73807ae" providerId="AD" clId="Web-{FB12039F-A2CC-4FA4-9D9B-D03976A36931}" dt="2020-05-04T18:07:21.630" v="1"/>
      <pc:docMkLst>
        <pc:docMk/>
      </pc:docMkLst>
    </pc:docChg>
  </pc:docChgLst>
  <pc:docChgLst>
    <pc:chgData name="LENTZ Tanja" userId="S::lenta127@365.education.lu::93ff0da2-87a2-4d1b-9d8a-36f5e73807ae" providerId="AD" clId="Web-{CBDE626B-DA33-4E6C-8BDC-55A429241439}"/>
    <pc:docChg chg="delSld modSld">
      <pc:chgData name="LENTZ Tanja" userId="S::lenta127@365.education.lu::93ff0da2-87a2-4d1b-9d8a-36f5e73807ae" providerId="AD" clId="Web-{CBDE626B-DA33-4E6C-8BDC-55A429241439}" dt="2020-05-05T21:04:27.597" v="785" actId="20577"/>
      <pc:docMkLst>
        <pc:docMk/>
      </pc:docMkLst>
      <pc:sldChg chg="modSp">
        <pc:chgData name="LENTZ Tanja" userId="S::lenta127@365.education.lu::93ff0da2-87a2-4d1b-9d8a-36f5e73807ae" providerId="AD" clId="Web-{CBDE626B-DA33-4E6C-8BDC-55A429241439}" dt="2020-05-05T20:58:59.375" v="609" actId="20577"/>
        <pc:sldMkLst>
          <pc:docMk/>
          <pc:sldMk cId="3735294106" sldId="305"/>
        </pc:sldMkLst>
        <pc:spChg chg="mod">
          <ac:chgData name="LENTZ Tanja" userId="S::lenta127@365.education.lu::93ff0da2-87a2-4d1b-9d8a-36f5e73807ae" providerId="AD" clId="Web-{CBDE626B-DA33-4E6C-8BDC-55A429241439}" dt="2020-05-05T20:54:27.670" v="138" actId="20577"/>
          <ac:spMkLst>
            <pc:docMk/>
            <pc:sldMk cId="3735294106" sldId="305"/>
            <ac:spMk id="2" creationId="{64E0D290-9944-5D4F-9ED0-613693FB3E73}"/>
          </ac:spMkLst>
        </pc:spChg>
        <pc:spChg chg="mod">
          <ac:chgData name="LENTZ Tanja" userId="S::lenta127@365.education.lu::93ff0da2-87a2-4d1b-9d8a-36f5e73807ae" providerId="AD" clId="Web-{CBDE626B-DA33-4E6C-8BDC-55A429241439}" dt="2020-05-05T20:58:59.375" v="609" actId="20577"/>
          <ac:spMkLst>
            <pc:docMk/>
            <pc:sldMk cId="3735294106" sldId="305"/>
            <ac:spMk id="3" creationId="{9BAC8EC5-0B4F-BB48-A1D8-A4B29D72BDF7}"/>
          </ac:spMkLst>
        </pc:spChg>
      </pc:sldChg>
      <pc:sldChg chg="modSp">
        <pc:chgData name="LENTZ Tanja" userId="S::lenta127@365.education.lu::93ff0da2-87a2-4d1b-9d8a-36f5e73807ae" providerId="AD" clId="Web-{CBDE626B-DA33-4E6C-8BDC-55A429241439}" dt="2020-05-05T20:59:52.048" v="616" actId="20577"/>
        <pc:sldMkLst>
          <pc:docMk/>
          <pc:sldMk cId="2555462558" sldId="311"/>
        </pc:sldMkLst>
        <pc:spChg chg="mod">
          <ac:chgData name="LENTZ Tanja" userId="S::lenta127@365.education.lu::93ff0da2-87a2-4d1b-9d8a-36f5e73807ae" providerId="AD" clId="Web-{CBDE626B-DA33-4E6C-8BDC-55A429241439}" dt="2020-05-05T20:59:52.048" v="616" actId="20577"/>
          <ac:spMkLst>
            <pc:docMk/>
            <pc:sldMk cId="2555462558" sldId="311"/>
            <ac:spMk id="5" creationId="{2A821214-290B-4335-88AC-B72E5F68D06A}"/>
          </ac:spMkLst>
        </pc:spChg>
      </pc:sldChg>
      <pc:sldChg chg="modSp">
        <pc:chgData name="LENTZ Tanja" userId="S::lenta127@365.education.lu::93ff0da2-87a2-4d1b-9d8a-36f5e73807ae" providerId="AD" clId="Web-{CBDE626B-DA33-4E6C-8BDC-55A429241439}" dt="2020-05-05T21:01:12.236" v="627" actId="20577"/>
        <pc:sldMkLst>
          <pc:docMk/>
          <pc:sldMk cId="2450942840" sldId="312"/>
        </pc:sldMkLst>
        <pc:spChg chg="mod">
          <ac:chgData name="LENTZ Tanja" userId="S::lenta127@365.education.lu::93ff0da2-87a2-4d1b-9d8a-36f5e73807ae" providerId="AD" clId="Web-{CBDE626B-DA33-4E6C-8BDC-55A429241439}" dt="2020-05-05T21:01:12.236" v="627" actId="20577"/>
          <ac:spMkLst>
            <pc:docMk/>
            <pc:sldMk cId="2450942840" sldId="312"/>
            <ac:spMk id="5" creationId="{D7D70DF7-C003-448F-9C8E-1CF2383DF1A6}"/>
          </ac:spMkLst>
        </pc:spChg>
      </pc:sldChg>
      <pc:sldChg chg="modSp">
        <pc:chgData name="LENTZ Tanja" userId="S::lenta127@365.education.lu::93ff0da2-87a2-4d1b-9d8a-36f5e73807ae" providerId="AD" clId="Web-{CBDE626B-DA33-4E6C-8BDC-55A429241439}" dt="2020-05-05T21:04:27.597" v="784" actId="20577"/>
        <pc:sldMkLst>
          <pc:docMk/>
          <pc:sldMk cId="1663495880" sldId="317"/>
        </pc:sldMkLst>
        <pc:spChg chg="mod">
          <ac:chgData name="LENTZ Tanja" userId="S::lenta127@365.education.lu::93ff0da2-87a2-4d1b-9d8a-36f5e73807ae" providerId="AD" clId="Web-{CBDE626B-DA33-4E6C-8BDC-55A429241439}" dt="2020-05-05T21:02:46.283" v="684" actId="20577"/>
          <ac:spMkLst>
            <pc:docMk/>
            <pc:sldMk cId="1663495880" sldId="317"/>
            <ac:spMk id="3" creationId="{32004029-317B-4BEC-B728-FB7AD51B0F04}"/>
          </ac:spMkLst>
        </pc:spChg>
        <pc:spChg chg="mod">
          <ac:chgData name="LENTZ Tanja" userId="S::lenta127@365.education.lu::93ff0da2-87a2-4d1b-9d8a-36f5e73807ae" providerId="AD" clId="Web-{CBDE626B-DA33-4E6C-8BDC-55A429241439}" dt="2020-05-05T21:03:18.674" v="710" actId="20577"/>
          <ac:spMkLst>
            <pc:docMk/>
            <pc:sldMk cId="1663495880" sldId="317"/>
            <ac:spMk id="13" creationId="{19D1EC70-6D64-4F15-AF4D-CB4FCB176129}"/>
          </ac:spMkLst>
        </pc:spChg>
        <pc:spChg chg="mod">
          <ac:chgData name="LENTZ Tanja" userId="S::lenta127@365.education.lu::93ff0da2-87a2-4d1b-9d8a-36f5e73807ae" providerId="AD" clId="Web-{CBDE626B-DA33-4E6C-8BDC-55A429241439}" dt="2020-05-05T21:03:56.143" v="751" actId="20577"/>
          <ac:spMkLst>
            <pc:docMk/>
            <pc:sldMk cId="1663495880" sldId="317"/>
            <ac:spMk id="15" creationId="{11B17F54-C982-4488-A705-261D0A53F565}"/>
          </ac:spMkLst>
        </pc:spChg>
        <pc:spChg chg="mod">
          <ac:chgData name="LENTZ Tanja" userId="S::lenta127@365.education.lu::93ff0da2-87a2-4d1b-9d8a-36f5e73807ae" providerId="AD" clId="Web-{CBDE626B-DA33-4E6C-8BDC-55A429241439}" dt="2020-05-05T21:04:27.597" v="784" actId="20577"/>
          <ac:spMkLst>
            <pc:docMk/>
            <pc:sldMk cId="1663495880" sldId="317"/>
            <ac:spMk id="17" creationId="{F3488009-309A-48CD-A781-5A7B9F79042B}"/>
          </ac:spMkLst>
        </pc:spChg>
      </pc:sldChg>
      <pc:sldChg chg="modSp">
        <pc:chgData name="LENTZ Tanja" userId="S::lenta127@365.education.lu::93ff0da2-87a2-4d1b-9d8a-36f5e73807ae" providerId="AD" clId="Web-{CBDE626B-DA33-4E6C-8BDC-55A429241439}" dt="2020-05-05T21:02:15.564" v="668" actId="20577"/>
        <pc:sldMkLst>
          <pc:docMk/>
          <pc:sldMk cId="1640903314" sldId="320"/>
        </pc:sldMkLst>
        <pc:spChg chg="mod">
          <ac:chgData name="LENTZ Tanja" userId="S::lenta127@365.education.lu::93ff0da2-87a2-4d1b-9d8a-36f5e73807ae" providerId="AD" clId="Web-{CBDE626B-DA33-4E6C-8BDC-55A429241439}" dt="2020-05-05T21:02:15.564" v="668" actId="20577"/>
          <ac:spMkLst>
            <pc:docMk/>
            <pc:sldMk cId="1640903314" sldId="320"/>
            <ac:spMk id="3" creationId="{F8AD6252-8AE7-46C1-BDCA-D900F8008310}"/>
          </ac:spMkLst>
        </pc:spChg>
      </pc:sldChg>
      <pc:sldChg chg="modSp">
        <pc:chgData name="LENTZ Tanja" userId="S::lenta127@365.education.lu::93ff0da2-87a2-4d1b-9d8a-36f5e73807ae" providerId="AD" clId="Web-{CBDE626B-DA33-4E6C-8BDC-55A429241439}" dt="2020-05-05T21:01:24.298" v="629" actId="20577"/>
        <pc:sldMkLst>
          <pc:docMk/>
          <pc:sldMk cId="3636786130" sldId="324"/>
        </pc:sldMkLst>
        <pc:spChg chg="mod">
          <ac:chgData name="LENTZ Tanja" userId="S::lenta127@365.education.lu::93ff0da2-87a2-4d1b-9d8a-36f5e73807ae" providerId="AD" clId="Web-{CBDE626B-DA33-4E6C-8BDC-55A429241439}" dt="2020-05-05T21:01:24.298" v="629" actId="20577"/>
          <ac:spMkLst>
            <pc:docMk/>
            <pc:sldMk cId="3636786130" sldId="324"/>
            <ac:spMk id="8" creationId="{E064CC48-6F40-4979-91AC-3ECF0EC29AF8}"/>
          </ac:spMkLst>
        </pc:spChg>
      </pc:sldChg>
    </pc:docChg>
  </pc:docChgLst>
  <pc:docChgLst>
    <pc:chgData name="LENTZ Tanja" userId="S::lenta127@365.education.lu::93ff0da2-87a2-4d1b-9d8a-36f5e73807ae" providerId="AD" clId="Web-{4D66A2DD-59E9-4D8B-A7A6-C6A7DFABD90F}"/>
    <pc:docChg chg="modSld">
      <pc:chgData name="LENTZ Tanja" userId="S::lenta127@365.education.lu::93ff0da2-87a2-4d1b-9d8a-36f5e73807ae" providerId="AD" clId="Web-{4D66A2DD-59E9-4D8B-A7A6-C6A7DFABD90F}" dt="2020-05-06T09:18:16.168" v="7"/>
      <pc:docMkLst>
        <pc:docMk/>
      </pc:docMkLst>
      <pc:sldChg chg="addSp delSp modSp">
        <pc:chgData name="LENTZ Tanja" userId="S::lenta127@365.education.lu::93ff0da2-87a2-4d1b-9d8a-36f5e73807ae" providerId="AD" clId="Web-{4D66A2DD-59E9-4D8B-A7A6-C6A7DFABD90F}" dt="2020-05-06T09:18:16.168" v="7"/>
        <pc:sldMkLst>
          <pc:docMk/>
          <pc:sldMk cId="2555462558" sldId="311"/>
        </pc:sldMkLst>
        <pc:spChg chg="add del mod">
          <ac:chgData name="LENTZ Tanja" userId="S::lenta127@365.education.lu::93ff0da2-87a2-4d1b-9d8a-36f5e73807ae" providerId="AD" clId="Web-{4D66A2DD-59E9-4D8B-A7A6-C6A7DFABD90F}" dt="2020-05-06T09:18:16.168" v="7"/>
          <ac:spMkLst>
            <pc:docMk/>
            <pc:sldMk cId="2555462558" sldId="311"/>
            <ac:spMk id="3" creationId="{5158F6BA-28E5-459A-B072-A99998D33160}"/>
          </ac:spMkLst>
        </pc:spChg>
      </pc:sldChg>
    </pc:docChg>
  </pc:docChgLst>
  <pc:docChgLst>
    <pc:chgData name="LENTZ Tanja" userId="S::lenta127@365.education.lu::93ff0da2-87a2-4d1b-9d8a-36f5e73807ae" providerId="AD" clId="Web-{4D1CD893-B677-42EF-A326-2ED62B3AD359}"/>
    <pc:docChg chg="delSld">
      <pc:chgData name="LENTZ Tanja" userId="S::lenta127@365.education.lu::93ff0da2-87a2-4d1b-9d8a-36f5e73807ae" providerId="AD" clId="Web-{4D1CD893-B677-42EF-A326-2ED62B3AD359}" dt="2020-05-06T10:04:23.486" v="0"/>
      <pc:docMkLst>
        <pc:docMk/>
      </pc:docMkLst>
      <pc:sldChg chg="del">
        <pc:chgData name="LENTZ Tanja" userId="S::lenta127@365.education.lu::93ff0da2-87a2-4d1b-9d8a-36f5e73807ae" providerId="AD" clId="Web-{4D1CD893-B677-42EF-A326-2ED62B3AD359}" dt="2020-05-06T10:04:23.486" v="0"/>
        <pc:sldMkLst>
          <pc:docMk/>
          <pc:sldMk cId="742421386" sldId="299"/>
        </pc:sldMkLst>
      </pc:sldChg>
    </pc:docChg>
  </pc:docChgLst>
  <pc:docChgLst>
    <pc:chgData name="LENTZ Tanja" userId="S::lenta127@365.education.lu::93ff0da2-87a2-4d1b-9d8a-36f5e73807ae" providerId="AD" clId="Web-{FA21958F-338D-424D-A4F4-42B87F49C596}"/>
    <pc:docChg chg="addSld delSld modSld">
      <pc:chgData name="LENTZ Tanja" userId="S::lenta127@365.education.lu::93ff0da2-87a2-4d1b-9d8a-36f5e73807ae" providerId="AD" clId="Web-{FA21958F-338D-424D-A4F4-42B87F49C596}" dt="2020-05-04T20:14:59.927" v="294" actId="20577"/>
      <pc:docMkLst>
        <pc:docMk/>
      </pc:docMkLst>
      <pc:sldChg chg="addSp delSp modSp">
        <pc:chgData name="LENTZ Tanja" userId="S::lenta127@365.education.lu::93ff0da2-87a2-4d1b-9d8a-36f5e73807ae" providerId="AD" clId="Web-{FA21958F-338D-424D-A4F4-42B87F49C596}" dt="2020-05-04T20:14:31.443" v="286" actId="20577"/>
        <pc:sldMkLst>
          <pc:docMk/>
          <pc:sldMk cId="1672050083" sldId="257"/>
        </pc:sldMkLst>
        <pc:spChg chg="mod">
          <ac:chgData name="LENTZ Tanja" userId="S::lenta127@365.education.lu::93ff0da2-87a2-4d1b-9d8a-36f5e73807ae" providerId="AD" clId="Web-{FA21958F-338D-424D-A4F4-42B87F49C596}" dt="2020-05-04T20:14:31.443" v="286" actId="20577"/>
          <ac:spMkLst>
            <pc:docMk/>
            <pc:sldMk cId="1672050083" sldId="257"/>
            <ac:spMk id="2" creationId="{EB3C1877-A00E-4923-A422-6BCCBAD2298C}"/>
          </ac:spMkLst>
        </pc:spChg>
        <pc:spChg chg="del">
          <ac:chgData name="LENTZ Tanja" userId="S::lenta127@365.education.lu::93ff0da2-87a2-4d1b-9d8a-36f5e73807ae" providerId="AD" clId="Web-{FA21958F-338D-424D-A4F4-42B87F49C596}" dt="2020-05-04T20:00:27.232" v="192"/>
          <ac:spMkLst>
            <pc:docMk/>
            <pc:sldMk cId="1672050083" sldId="257"/>
            <ac:spMk id="6" creationId="{39CB82C2-DF65-4EC1-8280-F201D50F570B}"/>
          </ac:spMkLst>
        </pc:spChg>
        <pc:spChg chg="del">
          <ac:chgData name="LENTZ Tanja" userId="S::lenta127@365.education.lu::93ff0da2-87a2-4d1b-9d8a-36f5e73807ae" providerId="AD" clId="Web-{FA21958F-338D-424D-A4F4-42B87F49C596}" dt="2020-05-04T20:00:27.232" v="192"/>
          <ac:spMkLst>
            <pc:docMk/>
            <pc:sldMk cId="1672050083" sldId="257"/>
            <ac:spMk id="9" creationId="{4E4490D0-3672-446A-AC12-B4830333BDDD}"/>
          </ac:spMkLst>
        </pc:spChg>
        <pc:spChg chg="del">
          <ac:chgData name="LENTZ Tanja" userId="S::lenta127@365.education.lu::93ff0da2-87a2-4d1b-9d8a-36f5e73807ae" providerId="AD" clId="Web-{FA21958F-338D-424D-A4F4-42B87F49C596}" dt="2020-05-04T20:00:27.232" v="192"/>
          <ac:spMkLst>
            <pc:docMk/>
            <pc:sldMk cId="1672050083" sldId="257"/>
            <ac:spMk id="10" creationId="{FA4CD5CB-D209-4D70-8CA4-629731C59219}"/>
          </ac:spMkLst>
        </pc:spChg>
        <pc:spChg chg="del">
          <ac:chgData name="LENTZ Tanja" userId="S::lenta127@365.education.lu::93ff0da2-87a2-4d1b-9d8a-36f5e73807ae" providerId="AD" clId="Web-{FA21958F-338D-424D-A4F4-42B87F49C596}" dt="2020-05-04T20:00:27.232" v="192"/>
          <ac:spMkLst>
            <pc:docMk/>
            <pc:sldMk cId="1672050083" sldId="257"/>
            <ac:spMk id="19" creationId="{B4C27B90-DF2B-4D00-BA07-18ED774CD2F1}"/>
          </ac:spMkLst>
        </pc:spChg>
        <pc:spChg chg="del">
          <ac:chgData name="LENTZ Tanja" userId="S::lenta127@365.education.lu::93ff0da2-87a2-4d1b-9d8a-36f5e73807ae" providerId="AD" clId="Web-{FA21958F-338D-424D-A4F4-42B87F49C596}" dt="2020-05-04T20:00:27.232" v="192"/>
          <ac:spMkLst>
            <pc:docMk/>
            <pc:sldMk cId="1672050083" sldId="257"/>
            <ac:spMk id="21" creationId="{593ACC25-C262-417A-8AA9-0641C772BDB6}"/>
          </ac:spMkLst>
        </pc:spChg>
        <pc:spChg chg="add del">
          <ac:chgData name="LENTZ Tanja" userId="S::lenta127@365.education.lu::93ff0da2-87a2-4d1b-9d8a-36f5e73807ae" providerId="AD" clId="Web-{FA21958F-338D-424D-A4F4-42B87F49C596}" dt="2020-05-04T20:00:31.794" v="193"/>
          <ac:spMkLst>
            <pc:docMk/>
            <pc:sldMk cId="1672050083" sldId="257"/>
            <ac:spMk id="25" creationId="{66D1716F-141D-4A9D-96F2-11E0D4C6B761}"/>
          </ac:spMkLst>
        </pc:spChg>
        <pc:picChg chg="mod">
          <ac:chgData name="LENTZ Tanja" userId="S::lenta127@365.education.lu::93ff0da2-87a2-4d1b-9d8a-36f5e73807ae" providerId="AD" clId="Web-{FA21958F-338D-424D-A4F4-42B87F49C596}" dt="2020-05-04T20:01:41.215" v="215" actId="1076"/>
          <ac:picMkLst>
            <pc:docMk/>
            <pc:sldMk cId="1672050083" sldId="257"/>
            <ac:picMk id="4" creationId="{6CD2CB06-EC7F-477B-8969-07D089AF1734}"/>
          </ac:picMkLst>
        </pc:picChg>
        <pc:cxnChg chg="del">
          <ac:chgData name="LENTZ Tanja" userId="S::lenta127@365.education.lu::93ff0da2-87a2-4d1b-9d8a-36f5e73807ae" providerId="AD" clId="Web-{FA21958F-338D-424D-A4F4-42B87F49C596}" dt="2020-05-04T20:00:27.232" v="192"/>
          <ac:cxnSpMkLst>
            <pc:docMk/>
            <pc:sldMk cId="1672050083" sldId="257"/>
            <ac:cxnSpMk id="7" creationId="{7E1D4427-852B-4B37-8E76-0E9F1810BA2A}"/>
          </ac:cxnSpMkLst>
        </pc:cxnChg>
        <pc:cxnChg chg="del">
          <ac:chgData name="LENTZ Tanja" userId="S::lenta127@365.education.lu::93ff0da2-87a2-4d1b-9d8a-36f5e73807ae" providerId="AD" clId="Web-{FA21958F-338D-424D-A4F4-42B87F49C596}" dt="2020-05-04T20:00:27.232" v="192"/>
          <ac:cxnSpMkLst>
            <pc:docMk/>
            <pc:sldMk cId="1672050083" sldId="257"/>
            <ac:cxnSpMk id="12" creationId="{5C6A2BAE-B461-4B55-8E1F-0722ABDD1393}"/>
          </ac:cxnSpMkLst>
        </pc:cxnChg>
      </pc:sldChg>
      <pc:sldChg chg="modSp">
        <pc:chgData name="LENTZ Tanja" userId="S::lenta127@365.education.lu::93ff0da2-87a2-4d1b-9d8a-36f5e73807ae" providerId="AD" clId="Web-{FA21958F-338D-424D-A4F4-42B87F49C596}" dt="2020-05-04T20:09:59.492" v="267" actId="1076"/>
        <pc:sldMkLst>
          <pc:docMk/>
          <pc:sldMk cId="35346577" sldId="264"/>
        </pc:sldMkLst>
        <pc:spChg chg="mod">
          <ac:chgData name="LENTZ Tanja" userId="S::lenta127@365.education.lu::93ff0da2-87a2-4d1b-9d8a-36f5e73807ae" providerId="AD" clId="Web-{FA21958F-338D-424D-A4F4-42B87F49C596}" dt="2020-05-04T20:09:59.492" v="267" actId="1076"/>
          <ac:spMkLst>
            <pc:docMk/>
            <pc:sldMk cId="35346577" sldId="264"/>
            <ac:spMk id="6" creationId="{35305A2B-300E-41C8-BD07-A00F775AD31C}"/>
          </ac:spMkLst>
        </pc:spChg>
      </pc:sldChg>
      <pc:sldChg chg="modSp">
        <pc:chgData name="LENTZ Tanja" userId="S::lenta127@365.education.lu::93ff0da2-87a2-4d1b-9d8a-36f5e73807ae" providerId="AD" clId="Web-{FA21958F-338D-424D-A4F4-42B87F49C596}" dt="2020-05-04T20:11:56.976" v="272" actId="20577"/>
        <pc:sldMkLst>
          <pc:docMk/>
          <pc:sldMk cId="4104361568" sldId="282"/>
        </pc:sldMkLst>
        <pc:spChg chg="mod">
          <ac:chgData name="LENTZ Tanja" userId="S::lenta127@365.education.lu::93ff0da2-87a2-4d1b-9d8a-36f5e73807ae" providerId="AD" clId="Web-{FA21958F-338D-424D-A4F4-42B87F49C596}" dt="2020-05-04T20:11:56.976" v="272" actId="20577"/>
          <ac:spMkLst>
            <pc:docMk/>
            <pc:sldMk cId="4104361568" sldId="282"/>
            <ac:spMk id="3" creationId="{50F9365C-B8B0-4FE4-821C-6DC0885561A5}"/>
          </ac:spMkLst>
        </pc:spChg>
      </pc:sldChg>
      <pc:sldChg chg="modSp">
        <pc:chgData name="LENTZ Tanja" userId="S::lenta127@365.education.lu::93ff0da2-87a2-4d1b-9d8a-36f5e73807ae" providerId="AD" clId="Web-{FA21958F-338D-424D-A4F4-42B87F49C596}" dt="2020-05-04T20:13:39.928" v="280" actId="20577"/>
        <pc:sldMkLst>
          <pc:docMk/>
          <pc:sldMk cId="762087577" sldId="287"/>
        </pc:sldMkLst>
        <pc:spChg chg="mod">
          <ac:chgData name="LENTZ Tanja" userId="S::lenta127@365.education.lu::93ff0da2-87a2-4d1b-9d8a-36f5e73807ae" providerId="AD" clId="Web-{FA21958F-338D-424D-A4F4-42B87F49C596}" dt="2020-05-04T20:13:39.928" v="280" actId="20577"/>
          <ac:spMkLst>
            <pc:docMk/>
            <pc:sldMk cId="762087577" sldId="287"/>
            <ac:spMk id="9" creationId="{61D9E721-87E4-4F87-B829-EA00BE728969}"/>
          </ac:spMkLst>
        </pc:spChg>
      </pc:sldChg>
      <pc:sldChg chg="modSp">
        <pc:chgData name="LENTZ Tanja" userId="S::lenta127@365.education.lu::93ff0da2-87a2-4d1b-9d8a-36f5e73807ae" providerId="AD" clId="Web-{FA21958F-338D-424D-A4F4-42B87F49C596}" dt="2020-05-04T19:51:54.859" v="142" actId="20577"/>
        <pc:sldMkLst>
          <pc:docMk/>
          <pc:sldMk cId="3735294106" sldId="305"/>
        </pc:sldMkLst>
        <pc:spChg chg="mod">
          <ac:chgData name="LENTZ Tanja" userId="S::lenta127@365.education.lu::93ff0da2-87a2-4d1b-9d8a-36f5e73807ae" providerId="AD" clId="Web-{FA21958F-338D-424D-A4F4-42B87F49C596}" dt="2020-05-04T19:51:54.859" v="142" actId="20577"/>
          <ac:spMkLst>
            <pc:docMk/>
            <pc:sldMk cId="3735294106" sldId="305"/>
            <ac:spMk id="3" creationId="{9BAC8EC5-0B4F-BB48-A1D8-A4B29D72BDF7}"/>
          </ac:spMkLst>
        </pc:spChg>
      </pc:sldChg>
      <pc:sldChg chg="modSp">
        <pc:chgData name="LENTZ Tanja" userId="S::lenta127@365.education.lu::93ff0da2-87a2-4d1b-9d8a-36f5e73807ae" providerId="AD" clId="Web-{FA21958F-338D-424D-A4F4-42B87F49C596}" dt="2020-05-04T19:48:51.221" v="48" actId="20577"/>
        <pc:sldMkLst>
          <pc:docMk/>
          <pc:sldMk cId="2555462558" sldId="311"/>
        </pc:sldMkLst>
        <pc:spChg chg="mod">
          <ac:chgData name="LENTZ Tanja" userId="S::lenta127@365.education.lu::93ff0da2-87a2-4d1b-9d8a-36f5e73807ae" providerId="AD" clId="Web-{FA21958F-338D-424D-A4F4-42B87F49C596}" dt="2020-05-04T19:48:51.221" v="48" actId="20577"/>
          <ac:spMkLst>
            <pc:docMk/>
            <pc:sldMk cId="2555462558" sldId="311"/>
            <ac:spMk id="7" creationId="{07733BFA-AEE9-4B41-AB54-3BAD7C8F8CC5}"/>
          </ac:spMkLst>
        </pc:spChg>
      </pc:sldChg>
      <pc:sldChg chg="modSp">
        <pc:chgData name="LENTZ Tanja" userId="S::lenta127@365.education.lu::93ff0da2-87a2-4d1b-9d8a-36f5e73807ae" providerId="AD" clId="Web-{FA21958F-338D-424D-A4F4-42B87F49C596}" dt="2020-05-04T20:12:43.209" v="276" actId="20577"/>
        <pc:sldMkLst>
          <pc:docMk/>
          <pc:sldMk cId="2450942840" sldId="312"/>
        </pc:sldMkLst>
        <pc:spChg chg="mod">
          <ac:chgData name="LENTZ Tanja" userId="S::lenta127@365.education.lu::93ff0da2-87a2-4d1b-9d8a-36f5e73807ae" providerId="AD" clId="Web-{FA21958F-338D-424D-A4F4-42B87F49C596}" dt="2020-05-04T20:12:37.647" v="275" actId="20577"/>
          <ac:spMkLst>
            <pc:docMk/>
            <pc:sldMk cId="2450942840" sldId="312"/>
            <ac:spMk id="3" creationId="{436CDF00-ED95-4F18-8229-FD5848505D15}"/>
          </ac:spMkLst>
        </pc:spChg>
        <pc:spChg chg="mod">
          <ac:chgData name="LENTZ Tanja" userId="S::lenta127@365.education.lu::93ff0da2-87a2-4d1b-9d8a-36f5e73807ae" providerId="AD" clId="Web-{FA21958F-338D-424D-A4F4-42B87F49C596}" dt="2020-05-04T20:12:43.209" v="276" actId="20577"/>
          <ac:spMkLst>
            <pc:docMk/>
            <pc:sldMk cId="2450942840" sldId="312"/>
            <ac:spMk id="5" creationId="{D7D70DF7-C003-448F-9C8E-1CF2383DF1A6}"/>
          </ac:spMkLst>
        </pc:spChg>
      </pc:sldChg>
      <pc:sldChg chg="addSp delSp modSp">
        <pc:chgData name="LENTZ Tanja" userId="S::lenta127@365.education.lu::93ff0da2-87a2-4d1b-9d8a-36f5e73807ae" providerId="AD" clId="Web-{FA21958F-338D-424D-A4F4-42B87F49C596}" dt="2020-05-04T19:54:06.030" v="150" actId="20577"/>
        <pc:sldMkLst>
          <pc:docMk/>
          <pc:sldMk cId="2021701946" sldId="319"/>
        </pc:sldMkLst>
        <pc:spChg chg="add del mod">
          <ac:chgData name="LENTZ Tanja" userId="S::lenta127@365.education.lu::93ff0da2-87a2-4d1b-9d8a-36f5e73807ae" providerId="AD" clId="Web-{FA21958F-338D-424D-A4F4-42B87F49C596}" dt="2020-05-04T19:45:59.144" v="1"/>
          <ac:spMkLst>
            <pc:docMk/>
            <pc:sldMk cId="2021701946" sldId="319"/>
            <ac:spMk id="3" creationId="{2802EA4A-C598-485D-A706-57D5A6EE216C}"/>
          </ac:spMkLst>
        </pc:spChg>
        <pc:spChg chg="mod">
          <ac:chgData name="LENTZ Tanja" userId="S::lenta127@365.education.lu::93ff0da2-87a2-4d1b-9d8a-36f5e73807ae" providerId="AD" clId="Web-{FA21958F-338D-424D-A4F4-42B87F49C596}" dt="2020-05-04T19:54:06.030" v="150" actId="20577"/>
          <ac:spMkLst>
            <pc:docMk/>
            <pc:sldMk cId="2021701946" sldId="319"/>
            <ac:spMk id="8" creationId="{E064CC48-6F40-4979-91AC-3ECF0EC29AF8}"/>
          </ac:spMkLst>
        </pc:spChg>
        <pc:spChg chg="del">
          <ac:chgData name="LENTZ Tanja" userId="S::lenta127@365.education.lu::93ff0da2-87a2-4d1b-9d8a-36f5e73807ae" providerId="AD" clId="Web-{FA21958F-338D-424D-A4F4-42B87F49C596}" dt="2020-05-04T19:45:54.457" v="0"/>
          <ac:spMkLst>
            <pc:docMk/>
            <pc:sldMk cId="2021701946" sldId="319"/>
            <ac:spMk id="9" creationId="{D26BCBF4-3D92-4DF0-88F0-0C4F7F19D19C}"/>
          </ac:spMkLst>
        </pc:spChg>
      </pc:sldChg>
      <pc:sldChg chg="modSp">
        <pc:chgData name="LENTZ Tanja" userId="S::lenta127@365.education.lu::93ff0da2-87a2-4d1b-9d8a-36f5e73807ae" providerId="AD" clId="Web-{FA21958F-338D-424D-A4F4-42B87F49C596}" dt="2020-05-04T19:49:45.861" v="84" actId="20577"/>
        <pc:sldMkLst>
          <pc:docMk/>
          <pc:sldMk cId="1640903314" sldId="320"/>
        </pc:sldMkLst>
        <pc:spChg chg="mod">
          <ac:chgData name="LENTZ Tanja" userId="S::lenta127@365.education.lu::93ff0da2-87a2-4d1b-9d8a-36f5e73807ae" providerId="AD" clId="Web-{FA21958F-338D-424D-A4F4-42B87F49C596}" dt="2020-05-04T19:49:45.861" v="84" actId="20577"/>
          <ac:spMkLst>
            <pc:docMk/>
            <pc:sldMk cId="1640903314" sldId="320"/>
            <ac:spMk id="3" creationId="{F8AD6252-8AE7-46C1-BDCA-D900F8008310}"/>
          </ac:spMkLst>
        </pc:spChg>
      </pc:sldChg>
      <pc:sldChg chg="modSp">
        <pc:chgData name="LENTZ Tanja" userId="S::lenta127@365.education.lu::93ff0da2-87a2-4d1b-9d8a-36f5e73807ae" providerId="AD" clId="Web-{FA21958F-338D-424D-A4F4-42B87F49C596}" dt="2020-05-04T19:50:23.188" v="130" actId="20577"/>
        <pc:sldMkLst>
          <pc:docMk/>
          <pc:sldMk cId="2318130963" sldId="322"/>
        </pc:sldMkLst>
        <pc:spChg chg="mod">
          <ac:chgData name="LENTZ Tanja" userId="S::lenta127@365.education.lu::93ff0da2-87a2-4d1b-9d8a-36f5e73807ae" providerId="AD" clId="Web-{FA21958F-338D-424D-A4F4-42B87F49C596}" dt="2020-05-04T19:50:23.188" v="130" actId="20577"/>
          <ac:spMkLst>
            <pc:docMk/>
            <pc:sldMk cId="2318130963" sldId="322"/>
            <ac:spMk id="5" creationId="{207FE415-93C4-49C0-AED1-71CFE8F7F12E}"/>
          </ac:spMkLst>
        </pc:spChg>
      </pc:sldChg>
      <pc:sldChg chg="modSp">
        <pc:chgData name="LENTZ Tanja" userId="S::lenta127@365.education.lu::93ff0da2-87a2-4d1b-9d8a-36f5e73807ae" providerId="AD" clId="Web-{FA21958F-338D-424D-A4F4-42B87F49C596}" dt="2020-05-04T20:12:52.180" v="278" actId="20577"/>
        <pc:sldMkLst>
          <pc:docMk/>
          <pc:sldMk cId="3636786130" sldId="324"/>
        </pc:sldMkLst>
        <pc:spChg chg="mod">
          <ac:chgData name="LENTZ Tanja" userId="S::lenta127@365.education.lu::93ff0da2-87a2-4d1b-9d8a-36f5e73807ae" providerId="AD" clId="Web-{FA21958F-338D-424D-A4F4-42B87F49C596}" dt="2020-05-04T20:12:52.180" v="278" actId="20577"/>
          <ac:spMkLst>
            <pc:docMk/>
            <pc:sldMk cId="3636786130" sldId="324"/>
            <ac:spMk id="8" creationId="{E064CC48-6F40-4979-91AC-3ECF0EC29AF8}"/>
          </ac:spMkLst>
        </pc:spChg>
      </pc:sldChg>
      <pc:sldChg chg="addSp delSp modSp add replId">
        <pc:chgData name="LENTZ Tanja" userId="S::lenta127@365.education.lu::93ff0da2-87a2-4d1b-9d8a-36f5e73807ae" providerId="AD" clId="Web-{FA21958F-338D-424D-A4F4-42B87F49C596}" dt="2020-05-04T20:14:59.927" v="293" actId="20577"/>
        <pc:sldMkLst>
          <pc:docMk/>
          <pc:sldMk cId="2296520319" sldId="325"/>
        </pc:sldMkLst>
        <pc:spChg chg="mod">
          <ac:chgData name="LENTZ Tanja" userId="S::lenta127@365.education.lu::93ff0da2-87a2-4d1b-9d8a-36f5e73807ae" providerId="AD" clId="Web-{FA21958F-338D-424D-A4F4-42B87F49C596}" dt="2020-05-04T20:14:59.927" v="293" actId="20577"/>
          <ac:spMkLst>
            <pc:docMk/>
            <pc:sldMk cId="2296520319" sldId="325"/>
            <ac:spMk id="2" creationId="{EB3C1877-A00E-4923-A422-6BCCBAD2298C}"/>
          </ac:spMkLst>
        </pc:spChg>
        <pc:picChg chg="add mod">
          <ac:chgData name="LENTZ Tanja" userId="S::lenta127@365.education.lu::93ff0da2-87a2-4d1b-9d8a-36f5e73807ae" providerId="AD" clId="Web-{FA21958F-338D-424D-A4F4-42B87F49C596}" dt="2020-05-04T20:02:08.137" v="223" actId="1076"/>
          <ac:picMkLst>
            <pc:docMk/>
            <pc:sldMk cId="2296520319" sldId="325"/>
            <ac:picMk id="3" creationId="{9C265B3C-69BB-4633-83E9-8FF9CAC14BD5}"/>
          </ac:picMkLst>
        </pc:picChg>
        <pc:picChg chg="del">
          <ac:chgData name="LENTZ Tanja" userId="S::lenta127@365.education.lu::93ff0da2-87a2-4d1b-9d8a-36f5e73807ae" providerId="AD" clId="Web-{FA21958F-338D-424D-A4F4-42B87F49C596}" dt="2020-05-04T20:01:27.903" v="212"/>
          <ac:picMkLst>
            <pc:docMk/>
            <pc:sldMk cId="2296520319" sldId="325"/>
            <ac:picMk id="4" creationId="{6CD2CB06-EC7F-477B-8969-07D089AF1734}"/>
          </ac:picMkLst>
        </pc:picChg>
        <pc:picChg chg="add del">
          <ac:chgData name="LENTZ Tanja" userId="S::lenta127@365.education.lu::93ff0da2-87a2-4d1b-9d8a-36f5e73807ae" providerId="AD" clId="Web-{FA21958F-338D-424D-A4F4-42B87F49C596}" dt="2020-05-04T20:02:10.106" v="224"/>
          <ac:picMkLst>
            <pc:docMk/>
            <pc:sldMk cId="2296520319" sldId="325"/>
            <ac:picMk id="7" creationId="{CCAC80E5-F9F2-4320-B44D-D4747715FEE7}"/>
          </ac:picMkLst>
        </pc:picChg>
      </pc:sldChg>
      <pc:sldChg chg="addSp delSp modSp add replId">
        <pc:chgData name="LENTZ Tanja" userId="S::lenta127@365.education.lu::93ff0da2-87a2-4d1b-9d8a-36f5e73807ae" providerId="AD" clId="Web-{FA21958F-338D-424D-A4F4-42B87F49C596}" dt="2020-05-04T20:09:04.759" v="264" actId="1076"/>
        <pc:sldMkLst>
          <pc:docMk/>
          <pc:sldMk cId="1155921556" sldId="326"/>
        </pc:sldMkLst>
        <pc:spChg chg="add del mod">
          <ac:chgData name="LENTZ Tanja" userId="S::lenta127@365.education.lu::93ff0da2-87a2-4d1b-9d8a-36f5e73807ae" providerId="AD" clId="Web-{FA21958F-338D-424D-A4F4-42B87F49C596}" dt="2020-05-04T20:03:22.542" v="240"/>
          <ac:spMkLst>
            <pc:docMk/>
            <pc:sldMk cId="1155921556" sldId="326"/>
            <ac:spMk id="7" creationId="{772E3AD9-88FD-4260-8D89-A8DDB8D378B3}"/>
          </ac:spMkLst>
        </pc:spChg>
        <pc:spChg chg="add del mod">
          <ac:chgData name="LENTZ Tanja" userId="S::lenta127@365.education.lu::93ff0da2-87a2-4d1b-9d8a-36f5e73807ae" providerId="AD" clId="Web-{FA21958F-338D-424D-A4F4-42B87F49C596}" dt="2020-05-04T20:05:40.291" v="260"/>
          <ac:spMkLst>
            <pc:docMk/>
            <pc:sldMk cId="1155921556" sldId="326"/>
            <ac:spMk id="13" creationId="{2FF3FB00-0310-460C-85E7-99A36750C279}"/>
          </ac:spMkLst>
        </pc:spChg>
        <pc:picChg chg="del">
          <ac:chgData name="LENTZ Tanja" userId="S::lenta127@365.education.lu::93ff0da2-87a2-4d1b-9d8a-36f5e73807ae" providerId="AD" clId="Web-{FA21958F-338D-424D-A4F4-42B87F49C596}" dt="2020-05-04T20:03:14.870" v="239"/>
          <ac:picMkLst>
            <pc:docMk/>
            <pc:sldMk cId="1155921556" sldId="326"/>
            <ac:picMk id="3" creationId="{9C265B3C-69BB-4633-83E9-8FF9CAC14BD5}"/>
          </ac:picMkLst>
        </pc:picChg>
        <pc:picChg chg="add mod">
          <ac:chgData name="LENTZ Tanja" userId="S::lenta127@365.education.lu::93ff0da2-87a2-4d1b-9d8a-36f5e73807ae" providerId="AD" clId="Web-{FA21958F-338D-424D-A4F4-42B87F49C596}" dt="2020-05-04T20:09:02.509" v="263" actId="1076"/>
          <ac:picMkLst>
            <pc:docMk/>
            <pc:sldMk cId="1155921556" sldId="326"/>
            <ac:picMk id="5" creationId="{79D99C07-4675-4A9A-B19D-46721D40C6D9}"/>
          </ac:picMkLst>
        </pc:picChg>
        <pc:picChg chg="add mod">
          <ac:chgData name="LENTZ Tanja" userId="S::lenta127@365.education.lu::93ff0da2-87a2-4d1b-9d8a-36f5e73807ae" providerId="AD" clId="Web-{FA21958F-338D-424D-A4F4-42B87F49C596}" dt="2020-05-04T20:09:04.759" v="264" actId="1076"/>
          <ac:picMkLst>
            <pc:docMk/>
            <pc:sldMk cId="1155921556" sldId="326"/>
            <ac:picMk id="9" creationId="{394477B6-F517-4B46-BACF-02708881B9F5}"/>
          </ac:picMkLst>
        </pc:picChg>
        <pc:picChg chg="add del mod">
          <ac:chgData name="LENTZ Tanja" userId="S::lenta127@365.education.lu::93ff0da2-87a2-4d1b-9d8a-36f5e73807ae" providerId="AD" clId="Web-{FA21958F-338D-424D-A4F4-42B87F49C596}" dt="2020-05-04T20:04:37.698" v="258"/>
          <ac:picMkLst>
            <pc:docMk/>
            <pc:sldMk cId="1155921556" sldId="326"/>
            <ac:picMk id="11" creationId="{61FF8729-8488-46E4-BB5E-E31A641D3FDB}"/>
          </ac:picMkLst>
        </pc:picChg>
      </pc:sldChg>
    </pc:docChg>
  </pc:docChgLst>
  <pc:docChgLst>
    <pc:chgData name="LENTZ Tanja" userId="S::lenta127@365.education.lu::93ff0da2-87a2-4d1b-9d8a-36f5e73807ae" providerId="AD" clId="Web-{9E3F82FB-4C16-4377-8E06-8E643446B065}"/>
    <pc:docChg chg="modSld">
      <pc:chgData name="LENTZ Tanja" userId="S::lenta127@365.education.lu::93ff0da2-87a2-4d1b-9d8a-36f5e73807ae" providerId="AD" clId="Web-{9E3F82FB-4C16-4377-8E06-8E643446B065}" dt="2020-05-05T18:58:00.293" v="892" actId="20577"/>
      <pc:docMkLst>
        <pc:docMk/>
      </pc:docMkLst>
      <pc:sldChg chg="modSp">
        <pc:chgData name="LENTZ Tanja" userId="S::lenta127@365.education.lu::93ff0da2-87a2-4d1b-9d8a-36f5e73807ae" providerId="AD" clId="Web-{9E3F82FB-4C16-4377-8E06-8E643446B065}" dt="2020-05-05T18:46:30.825" v="44" actId="20577"/>
        <pc:sldMkLst>
          <pc:docMk/>
          <pc:sldMk cId="4104361568" sldId="282"/>
        </pc:sldMkLst>
        <pc:spChg chg="mod">
          <ac:chgData name="LENTZ Tanja" userId="S::lenta127@365.education.lu::93ff0da2-87a2-4d1b-9d8a-36f5e73807ae" providerId="AD" clId="Web-{9E3F82FB-4C16-4377-8E06-8E643446B065}" dt="2020-05-05T18:46:30.825" v="44" actId="20577"/>
          <ac:spMkLst>
            <pc:docMk/>
            <pc:sldMk cId="4104361568" sldId="282"/>
            <ac:spMk id="3" creationId="{50F9365C-B8B0-4FE4-821C-6DC0885561A5}"/>
          </ac:spMkLst>
        </pc:spChg>
      </pc:sldChg>
      <pc:sldChg chg="modSp">
        <pc:chgData name="LENTZ Tanja" userId="S::lenta127@365.education.lu::93ff0da2-87a2-4d1b-9d8a-36f5e73807ae" providerId="AD" clId="Web-{9E3F82FB-4C16-4377-8E06-8E643446B065}" dt="2020-05-05T18:58:00.293" v="892" actId="20577"/>
        <pc:sldMkLst>
          <pc:docMk/>
          <pc:sldMk cId="2021701946" sldId="319"/>
        </pc:sldMkLst>
        <pc:spChg chg="mod">
          <ac:chgData name="LENTZ Tanja" userId="S::lenta127@365.education.lu::93ff0da2-87a2-4d1b-9d8a-36f5e73807ae" providerId="AD" clId="Web-{9E3F82FB-4C16-4377-8E06-8E643446B065}" dt="2020-05-05T18:58:00.293" v="892" actId="20577"/>
          <ac:spMkLst>
            <pc:docMk/>
            <pc:sldMk cId="2021701946" sldId="319"/>
            <ac:spMk id="8" creationId="{E064CC48-6F40-4979-91AC-3ECF0EC29AF8}"/>
          </ac:spMkLst>
        </pc:spChg>
      </pc:sldChg>
    </pc:docChg>
  </pc:docChgLst>
  <pc:docChgLst>
    <pc:chgData name="LENTZ Tanja" userId="S::lenta127@365.education.lu::93ff0da2-87a2-4d1b-9d8a-36f5e73807ae" providerId="AD" clId="Web-{7633356A-6D6B-48B4-AF12-215F30FC3CC6}"/>
    <pc:docChg chg="modSld">
      <pc:chgData name="LENTZ Tanja" userId="S::lenta127@365.education.lu::93ff0da2-87a2-4d1b-9d8a-36f5e73807ae" providerId="AD" clId="Web-{7633356A-6D6B-48B4-AF12-215F30FC3CC6}" dt="2020-05-05T07:52:02.889" v="6" actId="20577"/>
      <pc:docMkLst>
        <pc:docMk/>
      </pc:docMkLst>
    </pc:docChg>
  </pc:docChgLst>
  <pc:docChgLst>
    <pc:chgData name="LENTZ Tanja" userId="S::lenta127@365.education.lu::93ff0da2-87a2-4d1b-9d8a-36f5e73807ae" providerId="AD" clId="Web-{29BBAFEC-A2BF-4E7D-A40E-7E970D004DEB}"/>
    <pc:docChg chg="modSld">
      <pc:chgData name="LENTZ Tanja" userId="S::lenta127@365.education.lu::93ff0da2-87a2-4d1b-9d8a-36f5e73807ae" providerId="AD" clId="Web-{29BBAFEC-A2BF-4E7D-A40E-7E970D004DEB}" dt="2020-05-05T08:43:28.917" v="1497" actId="20577"/>
      <pc:docMkLst>
        <pc:docMk/>
      </pc:docMkLst>
      <pc:sldChg chg="modSp">
        <pc:chgData name="LENTZ Tanja" userId="S::lenta127@365.education.lu::93ff0da2-87a2-4d1b-9d8a-36f5e73807ae" providerId="AD" clId="Web-{29BBAFEC-A2BF-4E7D-A40E-7E970D004DEB}" dt="2020-05-05T08:43:28.917" v="1497" actId="20577"/>
        <pc:sldMkLst>
          <pc:docMk/>
          <pc:sldMk cId="35346577" sldId="264"/>
        </pc:sldMkLst>
        <pc:spChg chg="mod">
          <ac:chgData name="LENTZ Tanja" userId="S::lenta127@365.education.lu::93ff0da2-87a2-4d1b-9d8a-36f5e73807ae" providerId="AD" clId="Web-{29BBAFEC-A2BF-4E7D-A40E-7E970D004DEB}" dt="2020-05-05T08:43:28.917" v="1497" actId="20577"/>
          <ac:spMkLst>
            <pc:docMk/>
            <pc:sldMk cId="35346577" sldId="264"/>
            <ac:spMk id="6" creationId="{35305A2B-300E-41C8-BD07-A00F775AD31C}"/>
          </ac:spMkLst>
        </pc:spChg>
        <pc:spChg chg="mod">
          <ac:chgData name="LENTZ Tanja" userId="S::lenta127@365.education.lu::93ff0da2-87a2-4d1b-9d8a-36f5e73807ae" providerId="AD" clId="Web-{29BBAFEC-A2BF-4E7D-A40E-7E970D004DEB}" dt="2020-05-05T08:15:30.779" v="763" actId="20577"/>
          <ac:spMkLst>
            <pc:docMk/>
            <pc:sldMk cId="35346577" sldId="264"/>
            <ac:spMk id="18" creationId="{297298F6-9396-4D09-82CA-A0B905945B61}"/>
          </ac:spMkLst>
        </pc:spChg>
      </pc:sldChg>
      <pc:sldChg chg="modSp">
        <pc:chgData name="LENTZ Tanja" userId="S::lenta127@365.education.lu::93ff0da2-87a2-4d1b-9d8a-36f5e73807ae" providerId="AD" clId="Web-{29BBAFEC-A2BF-4E7D-A40E-7E970D004DEB}" dt="2020-05-05T08:42:10.120" v="1472" actId="20577"/>
        <pc:sldMkLst>
          <pc:docMk/>
          <pc:sldMk cId="2890235101" sldId="279"/>
        </pc:sldMkLst>
        <pc:spChg chg="mod">
          <ac:chgData name="LENTZ Tanja" userId="S::lenta127@365.education.lu::93ff0da2-87a2-4d1b-9d8a-36f5e73807ae" providerId="AD" clId="Web-{29BBAFEC-A2BF-4E7D-A40E-7E970D004DEB}" dt="2020-05-05T08:39:34.417" v="1464" actId="1076"/>
          <ac:spMkLst>
            <pc:docMk/>
            <pc:sldMk cId="2890235101" sldId="279"/>
            <ac:spMk id="3" creationId="{18F70F8D-92A0-491D-AE1D-12D2EACB4D82}"/>
          </ac:spMkLst>
        </pc:spChg>
        <pc:spChg chg="mod">
          <ac:chgData name="LENTZ Tanja" userId="S::lenta127@365.education.lu::93ff0da2-87a2-4d1b-9d8a-36f5e73807ae" providerId="AD" clId="Web-{29BBAFEC-A2BF-4E7D-A40E-7E970D004DEB}" dt="2020-05-05T08:42:10.120" v="1472" actId="20577"/>
          <ac:spMkLst>
            <pc:docMk/>
            <pc:sldMk cId="2890235101" sldId="279"/>
            <ac:spMk id="5" creationId="{F2C9B0DA-29FD-44E0-86A4-61831EB75137}"/>
          </ac:spMkLst>
        </pc:spChg>
        <pc:spChg chg="mod">
          <ac:chgData name="LENTZ Tanja" userId="S::lenta127@365.education.lu::93ff0da2-87a2-4d1b-9d8a-36f5e73807ae" providerId="AD" clId="Web-{29BBAFEC-A2BF-4E7D-A40E-7E970D004DEB}" dt="2020-05-05T08:06:16.327" v="326" actId="20577"/>
          <ac:spMkLst>
            <pc:docMk/>
            <pc:sldMk cId="2890235101" sldId="279"/>
            <ac:spMk id="8" creationId="{7D4591A5-853D-436A-95DA-022ACA9E9207}"/>
          </ac:spMkLst>
        </pc:spChg>
        <pc:spChg chg="mod">
          <ac:chgData name="LENTZ Tanja" userId="S::lenta127@365.education.lu::93ff0da2-87a2-4d1b-9d8a-36f5e73807ae" providerId="AD" clId="Web-{29BBAFEC-A2BF-4E7D-A40E-7E970D004DEB}" dt="2020-05-05T08:38:57.480" v="1435" actId="20577"/>
          <ac:spMkLst>
            <pc:docMk/>
            <pc:sldMk cId="2890235101" sldId="279"/>
            <ac:spMk id="43" creationId="{F207E69B-0F6F-4D15-A988-616519F68BEF}"/>
          </ac:spMkLst>
        </pc:spChg>
      </pc:sldChg>
      <pc:sldChg chg="modSp">
        <pc:chgData name="LENTZ Tanja" userId="S::lenta127@365.education.lu::93ff0da2-87a2-4d1b-9d8a-36f5e73807ae" providerId="AD" clId="Web-{29BBAFEC-A2BF-4E7D-A40E-7E970D004DEB}" dt="2020-05-05T08:33:36.996" v="1382" actId="20577"/>
        <pc:sldMkLst>
          <pc:docMk/>
          <pc:sldMk cId="4104361568" sldId="282"/>
        </pc:sldMkLst>
        <pc:spChg chg="mod">
          <ac:chgData name="LENTZ Tanja" userId="S::lenta127@365.education.lu::93ff0da2-87a2-4d1b-9d8a-36f5e73807ae" providerId="AD" clId="Web-{29BBAFEC-A2BF-4E7D-A40E-7E970D004DEB}" dt="2020-05-05T08:33:36.996" v="1382" actId="20577"/>
          <ac:spMkLst>
            <pc:docMk/>
            <pc:sldMk cId="4104361568" sldId="282"/>
            <ac:spMk id="3" creationId="{50F9365C-B8B0-4FE4-821C-6DC0885561A5}"/>
          </ac:spMkLst>
        </pc:spChg>
      </pc:sldChg>
      <pc:sldChg chg="modSp">
        <pc:chgData name="LENTZ Tanja" userId="S::lenta127@365.education.lu::93ff0da2-87a2-4d1b-9d8a-36f5e73807ae" providerId="AD" clId="Web-{29BBAFEC-A2BF-4E7D-A40E-7E970D004DEB}" dt="2020-05-05T08:31:29.340" v="1377" actId="20577"/>
        <pc:sldMkLst>
          <pc:docMk/>
          <pc:sldMk cId="1376397433" sldId="283"/>
        </pc:sldMkLst>
        <pc:spChg chg="mod">
          <ac:chgData name="LENTZ Tanja" userId="S::lenta127@365.education.lu::93ff0da2-87a2-4d1b-9d8a-36f5e73807ae" providerId="AD" clId="Web-{29BBAFEC-A2BF-4E7D-A40E-7E970D004DEB}" dt="2020-05-05T08:29:49.779" v="1247" actId="20577"/>
          <ac:spMkLst>
            <pc:docMk/>
            <pc:sldMk cId="1376397433" sldId="283"/>
            <ac:spMk id="2" creationId="{6CAD6066-906F-494A-B525-25626111F43A}"/>
          </ac:spMkLst>
        </pc:spChg>
        <pc:spChg chg="mod">
          <ac:chgData name="LENTZ Tanja" userId="S::lenta127@365.education.lu::93ff0da2-87a2-4d1b-9d8a-36f5e73807ae" providerId="AD" clId="Web-{29BBAFEC-A2BF-4E7D-A40E-7E970D004DEB}" dt="2020-05-05T08:31:29.340" v="1377" actId="20577"/>
          <ac:spMkLst>
            <pc:docMk/>
            <pc:sldMk cId="1376397433" sldId="283"/>
            <ac:spMk id="4" creationId="{55B1B54E-840F-4F10-A352-DCD4B60588D0}"/>
          </ac:spMkLst>
        </pc:spChg>
      </pc:sldChg>
      <pc:sldChg chg="modSp">
        <pc:chgData name="LENTZ Tanja" userId="S::lenta127@365.education.lu::93ff0da2-87a2-4d1b-9d8a-36f5e73807ae" providerId="AD" clId="Web-{29BBAFEC-A2BF-4E7D-A40E-7E970D004DEB}" dt="2020-05-05T08:04:01.078" v="217" actId="20577"/>
        <pc:sldMkLst>
          <pc:docMk/>
          <pc:sldMk cId="690348175" sldId="292"/>
        </pc:sldMkLst>
        <pc:spChg chg="mod">
          <ac:chgData name="LENTZ Tanja" userId="S::lenta127@365.education.lu::93ff0da2-87a2-4d1b-9d8a-36f5e73807ae" providerId="AD" clId="Web-{29BBAFEC-A2BF-4E7D-A40E-7E970D004DEB}" dt="2020-05-05T08:04:01.078" v="217" actId="20577"/>
          <ac:spMkLst>
            <pc:docMk/>
            <pc:sldMk cId="690348175" sldId="292"/>
            <ac:spMk id="15" creationId="{F59E6AC2-F9C6-4F91-A8E9-6D858DDEFCC1}"/>
          </ac:spMkLst>
        </pc:spChg>
        <pc:graphicFrameChg chg="modGraphic">
          <ac:chgData name="LENTZ Tanja" userId="S::lenta127@365.education.lu::93ff0da2-87a2-4d1b-9d8a-36f5e73807ae" providerId="AD" clId="Web-{29BBAFEC-A2BF-4E7D-A40E-7E970D004DEB}" dt="2020-05-05T08:03:26.249" v="190" actId="20577"/>
          <ac:graphicFrameMkLst>
            <pc:docMk/>
            <pc:sldMk cId="690348175" sldId="292"/>
            <ac:graphicFrameMk id="3" creationId="{625D0E49-D6E6-4DF3-A3D8-7AE17B4310F7}"/>
          </ac:graphicFrameMkLst>
        </pc:graphicFrameChg>
      </pc:sldChg>
    </pc:docChg>
  </pc:docChgLst>
  <pc:docChgLst>
    <pc:chgData name="LENTZ Tanja" userId="S::lenta127@365.education.lu::93ff0da2-87a2-4d1b-9d8a-36f5e73807ae" providerId="AD" clId="Web-{8A2A8C94-4615-46AA-808C-67DAD0470764}"/>
    <pc:docChg chg="modSld">
      <pc:chgData name="LENTZ Tanja" userId="S::lenta127@365.education.lu::93ff0da2-87a2-4d1b-9d8a-36f5e73807ae" providerId="AD" clId="Web-{8A2A8C94-4615-46AA-808C-67DAD0470764}" dt="2020-05-05T20:27:33.707" v="11" actId="20577"/>
      <pc:docMkLst>
        <pc:docMk/>
      </pc:docMkLst>
      <pc:sldChg chg="modSp">
        <pc:chgData name="LENTZ Tanja" userId="S::lenta127@365.education.lu::93ff0da2-87a2-4d1b-9d8a-36f5e73807ae" providerId="AD" clId="Web-{8A2A8C94-4615-46AA-808C-67DAD0470764}" dt="2020-05-05T20:27:33.707" v="10" actId="20577"/>
        <pc:sldMkLst>
          <pc:docMk/>
          <pc:sldMk cId="2318130963" sldId="322"/>
        </pc:sldMkLst>
        <pc:spChg chg="mod">
          <ac:chgData name="LENTZ Tanja" userId="S::lenta127@365.education.lu::93ff0da2-87a2-4d1b-9d8a-36f5e73807ae" providerId="AD" clId="Web-{8A2A8C94-4615-46AA-808C-67DAD0470764}" dt="2020-05-05T20:27:33.707" v="10" actId="20577"/>
          <ac:spMkLst>
            <pc:docMk/>
            <pc:sldMk cId="2318130963" sldId="322"/>
            <ac:spMk id="5" creationId="{207FE415-93C4-49C0-AED1-71CFE8F7F12E}"/>
          </ac:spMkLst>
        </pc:spChg>
      </pc:sldChg>
    </pc:docChg>
  </pc:docChgLst>
  <pc:docChgLst>
    <pc:chgData name="SCHUH Angélique" userId="S::schan183@365.education.lu::eb0ebefe-7237-42c2-9394-037eb27ad9ab" providerId="AD" clId="Web-{D64D536E-41EA-4A25-9ABC-C6B5D377A4B3}"/>
    <pc:docChg chg="modSld">
      <pc:chgData name="SCHUH Angélique" userId="S::schan183@365.education.lu::eb0ebefe-7237-42c2-9394-037eb27ad9ab" providerId="AD" clId="Web-{D64D536E-41EA-4A25-9ABC-C6B5D377A4B3}" dt="2020-05-04T18:24:22.129" v="336" actId="20577"/>
      <pc:docMkLst>
        <pc:docMk/>
      </pc:docMkLst>
      <pc:sldChg chg="modSp">
        <pc:chgData name="SCHUH Angélique" userId="S::schan183@365.education.lu::eb0ebefe-7237-42c2-9394-037eb27ad9ab" providerId="AD" clId="Web-{D64D536E-41EA-4A25-9ABC-C6B5D377A4B3}" dt="2020-05-04T18:24:22.129" v="335" actId="20577"/>
        <pc:sldMkLst>
          <pc:docMk/>
          <pc:sldMk cId="1376397433" sldId="283"/>
        </pc:sldMkLst>
        <pc:spChg chg="mod">
          <ac:chgData name="SCHUH Angélique" userId="S::schan183@365.education.lu::eb0ebefe-7237-42c2-9394-037eb27ad9ab" providerId="AD" clId="Web-{D64D536E-41EA-4A25-9ABC-C6B5D377A4B3}" dt="2020-05-04T18:24:22.129" v="335" actId="20577"/>
          <ac:spMkLst>
            <pc:docMk/>
            <pc:sldMk cId="1376397433" sldId="283"/>
            <ac:spMk id="4" creationId="{55B1B54E-840F-4F10-A352-DCD4B60588D0}"/>
          </ac:spMkLst>
        </pc:spChg>
      </pc:sldChg>
    </pc:docChg>
  </pc:docChgLst>
  <pc:docChgLst>
    <pc:chgData name="LENTZ Tanja" userId="S::lenta127@365.education.lu::93ff0da2-87a2-4d1b-9d8a-36f5e73807ae" providerId="AD" clId="Web-{BD839CED-B7AF-41F3-8F0E-69A94E0C4B22}"/>
    <pc:docChg chg="modSld">
      <pc:chgData name="LENTZ Tanja" userId="S::lenta127@365.education.lu::93ff0da2-87a2-4d1b-9d8a-36f5e73807ae" providerId="AD" clId="Web-{BD839CED-B7AF-41F3-8F0E-69A94E0C4B22}" dt="2020-05-05T17:49:38.489" v="99" actId="20577"/>
      <pc:docMkLst>
        <pc:docMk/>
      </pc:docMkLst>
      <pc:sldChg chg="modSp">
        <pc:chgData name="LENTZ Tanja" userId="S::lenta127@365.education.lu::93ff0da2-87a2-4d1b-9d8a-36f5e73807ae" providerId="AD" clId="Web-{BD839CED-B7AF-41F3-8F0E-69A94E0C4B22}" dt="2020-05-05T17:49:38.489" v="99" actId="20577"/>
        <pc:sldMkLst>
          <pc:docMk/>
          <pc:sldMk cId="35346577" sldId="264"/>
        </pc:sldMkLst>
        <pc:spChg chg="mod">
          <ac:chgData name="LENTZ Tanja" userId="S::lenta127@365.education.lu::93ff0da2-87a2-4d1b-9d8a-36f5e73807ae" providerId="AD" clId="Web-{BD839CED-B7AF-41F3-8F0E-69A94E0C4B22}" dt="2020-05-05T17:49:38.489" v="99" actId="20577"/>
          <ac:spMkLst>
            <pc:docMk/>
            <pc:sldMk cId="35346577" sldId="264"/>
            <ac:spMk id="6" creationId="{35305A2B-300E-41C8-BD07-A00F775AD31C}"/>
          </ac:spMkLst>
        </pc:spChg>
      </pc:sldChg>
      <pc:sldChg chg="modSp">
        <pc:chgData name="LENTZ Tanja" userId="S::lenta127@365.education.lu::93ff0da2-87a2-4d1b-9d8a-36f5e73807ae" providerId="AD" clId="Web-{BD839CED-B7AF-41F3-8F0E-69A94E0C4B22}" dt="2020-05-05T17:48:20.349" v="87" actId="20577"/>
        <pc:sldMkLst>
          <pc:docMk/>
          <pc:sldMk cId="2890235101" sldId="279"/>
        </pc:sldMkLst>
        <pc:spChg chg="mod">
          <ac:chgData name="LENTZ Tanja" userId="S::lenta127@365.education.lu::93ff0da2-87a2-4d1b-9d8a-36f5e73807ae" providerId="AD" clId="Web-{BD839CED-B7AF-41F3-8F0E-69A94E0C4B22}" dt="2020-05-05T17:45:22.319" v="50" actId="20577"/>
          <ac:spMkLst>
            <pc:docMk/>
            <pc:sldMk cId="2890235101" sldId="279"/>
            <ac:spMk id="3" creationId="{18F70F8D-92A0-491D-AE1D-12D2EACB4D82}"/>
          </ac:spMkLst>
        </pc:spChg>
        <pc:spChg chg="mod">
          <ac:chgData name="LENTZ Tanja" userId="S::lenta127@365.education.lu::93ff0da2-87a2-4d1b-9d8a-36f5e73807ae" providerId="AD" clId="Web-{BD839CED-B7AF-41F3-8F0E-69A94E0C4B22}" dt="2020-05-05T17:48:20.349" v="87" actId="20577"/>
          <ac:spMkLst>
            <pc:docMk/>
            <pc:sldMk cId="2890235101" sldId="279"/>
            <ac:spMk id="5" creationId="{F2C9B0DA-29FD-44E0-86A4-61831EB75137}"/>
          </ac:spMkLst>
        </pc:spChg>
      </pc:sldChg>
      <pc:sldChg chg="modSp">
        <pc:chgData name="LENTZ Tanja" userId="S::lenta127@365.education.lu::93ff0da2-87a2-4d1b-9d8a-36f5e73807ae" providerId="AD" clId="Web-{BD839CED-B7AF-41F3-8F0E-69A94E0C4B22}" dt="2020-05-05T17:46:19.506" v="74" actId="20577"/>
        <pc:sldMkLst>
          <pc:docMk/>
          <pc:sldMk cId="1379818001" sldId="281"/>
        </pc:sldMkLst>
        <pc:spChg chg="mod">
          <ac:chgData name="LENTZ Tanja" userId="S::lenta127@365.education.lu::93ff0da2-87a2-4d1b-9d8a-36f5e73807ae" providerId="AD" clId="Web-{BD839CED-B7AF-41F3-8F0E-69A94E0C4B22}" dt="2020-05-05T17:44:38.976" v="38" actId="20577"/>
          <ac:spMkLst>
            <pc:docMk/>
            <pc:sldMk cId="1379818001" sldId="281"/>
            <ac:spMk id="29" creationId="{70DC2330-9279-455F-AA2A-C5BB80979CC5}"/>
          </ac:spMkLst>
        </pc:spChg>
        <pc:spChg chg="mod">
          <ac:chgData name="LENTZ Tanja" userId="S::lenta127@365.education.lu::93ff0da2-87a2-4d1b-9d8a-36f5e73807ae" providerId="AD" clId="Web-{BD839CED-B7AF-41F3-8F0E-69A94E0C4B22}" dt="2020-05-05T17:46:19.506" v="74" actId="20577"/>
          <ac:spMkLst>
            <pc:docMk/>
            <pc:sldMk cId="1379818001" sldId="281"/>
            <ac:spMk id="33" creationId="{B0BAC734-B1EC-4240-9EBD-95D32D0C04E5}"/>
          </ac:spMkLst>
        </pc:spChg>
      </pc:sldChg>
      <pc:sldChg chg="modSp">
        <pc:chgData name="LENTZ Tanja" userId="S::lenta127@365.education.lu::93ff0da2-87a2-4d1b-9d8a-36f5e73807ae" providerId="AD" clId="Web-{BD839CED-B7AF-41F3-8F0E-69A94E0C4B22}" dt="2020-05-05T17:42:35.461" v="24" actId="20577"/>
        <pc:sldMkLst>
          <pc:docMk/>
          <pc:sldMk cId="1376397433" sldId="283"/>
        </pc:sldMkLst>
        <pc:spChg chg="mod">
          <ac:chgData name="LENTZ Tanja" userId="S::lenta127@365.education.lu::93ff0da2-87a2-4d1b-9d8a-36f5e73807ae" providerId="AD" clId="Web-{BD839CED-B7AF-41F3-8F0E-69A94E0C4B22}" dt="2020-05-05T17:42:35.461" v="24" actId="20577"/>
          <ac:spMkLst>
            <pc:docMk/>
            <pc:sldMk cId="1376397433" sldId="283"/>
            <ac:spMk id="4" creationId="{55B1B54E-840F-4F10-A352-DCD4B60588D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3E7A33-D91E-4EE3-BB57-51FC0BFB090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F8AE39F-F347-4D12-90D7-8AA33372C2C4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fr-CH" sz="2400" dirty="0">
              <a:latin typeface="Calibri Light"/>
              <a:cs typeface="Calibri Light"/>
            </a:rPr>
            <a:t>5 </a:t>
          </a:r>
          <a:r>
            <a:rPr lang="fr-CH" sz="2400" dirty="0" err="1">
              <a:latin typeface="Calibri Light"/>
              <a:cs typeface="Calibri Light"/>
            </a:rPr>
            <a:t>Coursën</a:t>
          </a:r>
          <a:r>
            <a:rPr lang="fr-CH" sz="2400" dirty="0">
              <a:latin typeface="Calibri Light"/>
              <a:cs typeface="Calibri Light"/>
            </a:rPr>
            <a:t>, </a:t>
          </a:r>
          <a:r>
            <a:rPr lang="fr-CH" sz="2400" dirty="0" err="1">
              <a:latin typeface="Calibri Light"/>
              <a:cs typeface="Calibri Light"/>
            </a:rPr>
            <a:t>just</a:t>
          </a:r>
          <a:r>
            <a:rPr lang="fr-CH" sz="2400" dirty="0">
              <a:latin typeface="Calibri Light"/>
              <a:cs typeface="Calibri Light"/>
            </a:rPr>
            <a:t> moies</a:t>
          </a:r>
        </a:p>
        <a:p>
          <a:pPr rtl="0">
            <a:lnSpc>
              <a:spcPct val="100000"/>
            </a:lnSpc>
          </a:pPr>
          <a:r>
            <a:rPr lang="fr-CH" sz="2400" dirty="0" err="1">
              <a:latin typeface="Calibri Light"/>
              <a:cs typeface="Calibri Light"/>
            </a:rPr>
            <a:t>Mëttes</a:t>
          </a:r>
          <a:r>
            <a:rPr lang="fr-CH" sz="2400" dirty="0">
              <a:latin typeface="Calibri Light"/>
              <a:cs typeface="Calibri Light"/>
            </a:rPr>
            <a:t>: </a:t>
          </a:r>
          <a:r>
            <a:rPr lang="fr-CH" sz="2400" dirty="0" err="1">
              <a:latin typeface="Calibri Light"/>
              <a:cs typeface="Calibri Light"/>
            </a:rPr>
            <a:t>Hausaufgaben</a:t>
          </a:r>
          <a:r>
            <a:rPr lang="fr-CH" sz="2400" dirty="0">
              <a:latin typeface="Calibri Light"/>
              <a:cs typeface="Calibri Light"/>
            </a:rPr>
            <a:t>, </a:t>
          </a:r>
          <a:r>
            <a:rPr lang="fr-CH" sz="2400" dirty="0" err="1">
              <a:latin typeface="Calibri Light"/>
              <a:cs typeface="Calibri Light"/>
            </a:rPr>
            <a:t>éventuell</a:t>
          </a:r>
          <a:r>
            <a:rPr lang="fr-CH" sz="2400" dirty="0">
              <a:latin typeface="Calibri Light"/>
              <a:cs typeface="Calibri Light"/>
            </a:rPr>
            <a:t> </a:t>
          </a:r>
          <a:r>
            <a:rPr lang="fr-CH" sz="2400" dirty="0" err="1">
              <a:latin typeface="Calibri Light"/>
              <a:cs typeface="Calibri Light"/>
            </a:rPr>
            <a:t>och</a:t>
          </a:r>
          <a:r>
            <a:rPr lang="fr-CH" sz="2400" dirty="0">
              <a:latin typeface="Calibri Light"/>
              <a:cs typeface="Calibri Light"/>
            </a:rPr>
            <a:t> </a:t>
          </a:r>
          <a:r>
            <a:rPr lang="fr-CH" sz="2400" dirty="0" err="1">
              <a:latin typeface="Calibri Light"/>
              <a:cs typeface="Calibri Light"/>
            </a:rPr>
            <a:t>Vidéokonferenzen</a:t>
          </a:r>
          <a:endParaRPr lang="en-US" sz="2400" dirty="0">
            <a:latin typeface="Calibri Light"/>
            <a:cs typeface="Calibri Light"/>
          </a:endParaRPr>
        </a:p>
      </dgm:t>
    </dgm:pt>
    <dgm:pt modelId="{25744848-7C73-4857-8589-64220248FEE5}" type="parTrans" cxnId="{192DE826-A15C-473F-8780-6C5D27C43254}">
      <dgm:prSet/>
      <dgm:spPr/>
      <dgm:t>
        <a:bodyPr/>
        <a:lstStyle/>
        <a:p>
          <a:endParaRPr lang="en-US"/>
        </a:p>
      </dgm:t>
    </dgm:pt>
    <dgm:pt modelId="{276E9C0C-BE3E-41DF-8F81-8EC7183E144C}" type="sibTrans" cxnId="{192DE826-A15C-473F-8780-6C5D27C43254}">
      <dgm:prSet/>
      <dgm:spPr/>
      <dgm:t>
        <a:bodyPr/>
        <a:lstStyle/>
        <a:p>
          <a:endParaRPr lang="en-US"/>
        </a:p>
      </dgm:t>
    </dgm:pt>
    <dgm:pt modelId="{EAF85783-8278-413A-A712-EE9544BA19ED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fr-CH" sz="2400" dirty="0">
              <a:solidFill>
                <a:schemeClr val="tx1"/>
              </a:solidFill>
              <a:latin typeface="Calibri Light"/>
              <a:cs typeface="Calibri Light"/>
            </a:rPr>
            <a:t>Appui an</a:t>
          </a:r>
          <a:r>
            <a:rPr lang="fr-CH" sz="2400" dirty="0">
              <a:solidFill>
                <a:srgbClr val="FF0000"/>
              </a:solidFill>
              <a:latin typeface="Calibri Light"/>
              <a:cs typeface="Calibri Light"/>
            </a:rPr>
            <a:t> </a:t>
          </a:r>
          <a:r>
            <a:rPr lang="fr-CH" sz="2400" dirty="0" err="1">
              <a:solidFill>
                <a:schemeClr val="tx1"/>
              </a:solidFill>
              <a:latin typeface="Calibri Light"/>
              <a:cs typeface="Calibri Light"/>
            </a:rPr>
            <a:t>Hausaufgabenhëllef</a:t>
          </a:r>
          <a:r>
            <a:rPr lang="fr-CH" sz="2400" dirty="0">
              <a:solidFill>
                <a:schemeClr val="tx1"/>
              </a:solidFill>
              <a:latin typeface="Calibri Light"/>
              <a:cs typeface="Calibri Light"/>
            </a:rPr>
            <a:t> </a:t>
          </a:r>
          <a:r>
            <a:rPr lang="fr-CH" sz="2400" dirty="0" err="1">
              <a:solidFill>
                <a:schemeClr val="tx1"/>
              </a:solidFill>
              <a:latin typeface="Calibri Light"/>
              <a:cs typeface="Calibri Light"/>
            </a:rPr>
            <a:t>gëtt</a:t>
          </a:r>
          <a:r>
            <a:rPr lang="fr-CH" sz="2400" dirty="0">
              <a:solidFill>
                <a:schemeClr val="tx1"/>
              </a:solidFill>
              <a:latin typeface="Calibri Light"/>
              <a:cs typeface="Calibri Light"/>
            </a:rPr>
            <a:t> op </a:t>
          </a:r>
          <a:r>
            <a:rPr lang="fr-CH" sz="2400" dirty="0" err="1">
              <a:solidFill>
                <a:schemeClr val="tx1"/>
              </a:solidFill>
              <a:latin typeface="Calibri Light"/>
              <a:cs typeface="Calibri Light"/>
            </a:rPr>
            <a:t>Distanz</a:t>
          </a:r>
          <a:r>
            <a:rPr lang="fr-CH" sz="2400" dirty="0">
              <a:solidFill>
                <a:schemeClr val="tx1"/>
              </a:solidFill>
              <a:latin typeface="Calibri Light"/>
              <a:cs typeface="Calibri Light"/>
            </a:rPr>
            <a:t> </a:t>
          </a:r>
          <a:r>
            <a:rPr lang="fr-CH" sz="2400" dirty="0" err="1">
              <a:solidFill>
                <a:schemeClr val="tx1"/>
              </a:solidFill>
              <a:latin typeface="Calibri Light"/>
              <a:cs typeface="Calibri Light"/>
            </a:rPr>
            <a:t>assuréiert</a:t>
          </a:r>
          <a:r>
            <a:rPr lang="fr-CH" sz="2400" dirty="0">
              <a:solidFill>
                <a:schemeClr val="tx1"/>
              </a:solidFill>
              <a:latin typeface="Calibri Light"/>
              <a:cs typeface="Calibri Light"/>
            </a:rPr>
            <a:t> – sur demande </a:t>
          </a:r>
          <a:endParaRPr lang="en-US" sz="2400" dirty="0">
            <a:solidFill>
              <a:schemeClr val="tx1"/>
            </a:solidFill>
            <a:latin typeface="Calibri Light"/>
            <a:cs typeface="Calibri Light"/>
          </a:endParaRPr>
        </a:p>
      </dgm:t>
    </dgm:pt>
    <dgm:pt modelId="{0D829E9C-1C8F-4E8A-88B2-126A9CCE54EA}" type="parTrans" cxnId="{EC2896B6-F58D-446D-B3CC-B1DA6680C1BE}">
      <dgm:prSet/>
      <dgm:spPr/>
      <dgm:t>
        <a:bodyPr/>
        <a:lstStyle/>
        <a:p>
          <a:endParaRPr lang="en-US"/>
        </a:p>
      </dgm:t>
    </dgm:pt>
    <dgm:pt modelId="{79574939-1A55-408B-8D30-B4845014C90A}" type="sibTrans" cxnId="{EC2896B6-F58D-446D-B3CC-B1DA6680C1BE}">
      <dgm:prSet/>
      <dgm:spPr/>
      <dgm:t>
        <a:bodyPr/>
        <a:lstStyle/>
        <a:p>
          <a:endParaRPr lang="en-US"/>
        </a:p>
      </dgm:t>
    </dgm:pt>
    <dgm:pt modelId="{E186A9E7-82B3-41B8-9E9E-1F5A6F87C469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fr-CH" sz="2400" err="1">
              <a:latin typeface="Calibri Light"/>
              <a:cs typeface="Calibri Light"/>
            </a:rPr>
            <a:t>Kee</a:t>
          </a:r>
          <a:r>
            <a:rPr lang="fr-CH" sz="2400">
              <a:latin typeface="Calibri Light"/>
              <a:cs typeface="Calibri Light"/>
            </a:rPr>
            <a:t> </a:t>
          </a:r>
          <a:r>
            <a:rPr lang="fr-CH" sz="2400" err="1">
              <a:latin typeface="Calibri Light"/>
              <a:cs typeface="Calibri Light"/>
            </a:rPr>
            <a:t>Schwammen</a:t>
          </a:r>
          <a:r>
            <a:rPr lang="fr-CH" sz="2400">
              <a:latin typeface="Calibri Light"/>
              <a:cs typeface="Calibri Light"/>
            </a:rPr>
            <a:t>, </a:t>
          </a:r>
          <a:r>
            <a:rPr lang="fr-CH" sz="2400" err="1">
              <a:latin typeface="Calibri Light"/>
              <a:cs typeface="Calibri Light"/>
            </a:rPr>
            <a:t>keen</a:t>
          </a:r>
          <a:r>
            <a:rPr lang="fr-CH" sz="2400">
              <a:latin typeface="Calibri Light"/>
              <a:cs typeface="Calibri Light"/>
            </a:rPr>
            <a:t> </a:t>
          </a:r>
          <a:r>
            <a:rPr lang="fr-CH" sz="2400" err="1">
              <a:latin typeface="Calibri Light"/>
              <a:cs typeface="Calibri Light"/>
            </a:rPr>
            <a:t>Turnen</a:t>
          </a:r>
          <a:r>
            <a:rPr lang="fr-CH" sz="2400">
              <a:latin typeface="Calibri Light"/>
              <a:cs typeface="Calibri Light"/>
            </a:rPr>
            <a:t>, </a:t>
          </a:r>
          <a:r>
            <a:rPr lang="fr-CH" sz="2400" err="1">
              <a:latin typeface="Calibri Light"/>
              <a:cs typeface="Calibri Light"/>
            </a:rPr>
            <a:t>keng</a:t>
          </a:r>
          <a:r>
            <a:rPr lang="fr-CH" sz="2400">
              <a:latin typeface="Calibri Light"/>
              <a:cs typeface="Calibri Light"/>
            </a:rPr>
            <a:t> </a:t>
          </a:r>
          <a:r>
            <a:rPr lang="fr-CH" sz="2400" err="1">
              <a:latin typeface="Calibri Light"/>
              <a:cs typeface="Calibri Light"/>
            </a:rPr>
            <a:t>Optiounscoursen</a:t>
          </a:r>
          <a:r>
            <a:rPr lang="fr-CH" sz="2400">
              <a:latin typeface="Calibri Light"/>
              <a:cs typeface="Calibri Light"/>
            </a:rPr>
            <a:t> an </a:t>
          </a:r>
          <a:r>
            <a:rPr lang="fr-CH" sz="2400" err="1">
              <a:latin typeface="Calibri Light"/>
              <a:cs typeface="Calibri Light"/>
            </a:rPr>
            <a:t>kee</a:t>
          </a:r>
          <a:r>
            <a:rPr lang="fr-CH" sz="2400">
              <a:latin typeface="Calibri Light"/>
              <a:cs typeface="Calibri Light"/>
            </a:rPr>
            <a:t> Cours complémentaire.</a:t>
          </a:r>
          <a:r>
            <a:rPr lang="fr-CH">
              <a:latin typeface="Calibri Light"/>
              <a:cs typeface="Calibri Light"/>
            </a:rPr>
            <a:t> </a:t>
          </a:r>
          <a:endParaRPr lang="de-DE">
            <a:latin typeface="Calibri Light"/>
            <a:cs typeface="Calibri Light"/>
          </a:endParaRPr>
        </a:p>
      </dgm:t>
    </dgm:pt>
    <dgm:pt modelId="{A95BE7B1-C3D0-4941-B6EC-DE4F717179AB}" type="parTrans" cxnId="{2B831C69-C912-45D5-B629-FBF000FF67EC}">
      <dgm:prSet/>
      <dgm:spPr/>
      <dgm:t>
        <a:bodyPr/>
        <a:lstStyle/>
        <a:p>
          <a:endParaRPr lang="lb-LU"/>
        </a:p>
      </dgm:t>
    </dgm:pt>
    <dgm:pt modelId="{7EC6E523-BA84-4C28-90B0-FC2E653F92F4}" type="sibTrans" cxnId="{2B831C69-C912-45D5-B629-FBF000FF67EC}">
      <dgm:prSet/>
      <dgm:spPr/>
      <dgm:t>
        <a:bodyPr/>
        <a:lstStyle/>
        <a:p>
          <a:endParaRPr lang="lb-LU"/>
        </a:p>
      </dgm:t>
    </dgm:pt>
    <dgm:pt modelId="{08F7A997-7C9E-4ACF-9BF7-F371AB6FFB3A}" type="pres">
      <dgm:prSet presAssocID="{CC3E7A33-D91E-4EE3-BB57-51FC0BFB0904}" presName="root" presStyleCnt="0">
        <dgm:presLayoutVars>
          <dgm:dir/>
          <dgm:resizeHandles val="exact"/>
        </dgm:presLayoutVars>
      </dgm:prSet>
      <dgm:spPr/>
    </dgm:pt>
    <dgm:pt modelId="{C89DEE94-58C7-4276-A84F-4A4738DE8092}" type="pres">
      <dgm:prSet presAssocID="{AF8AE39F-F347-4D12-90D7-8AA33372C2C4}" presName="compNode" presStyleCnt="0"/>
      <dgm:spPr/>
    </dgm:pt>
    <dgm:pt modelId="{B913CA63-A4EB-4BE7-9E8E-7BF0D24B397B}" type="pres">
      <dgm:prSet presAssocID="{AF8AE39F-F347-4D12-90D7-8AA33372C2C4}" presName="bgRect" presStyleLbl="bgShp" presStyleIdx="0" presStyleCnt="3"/>
      <dgm:spPr/>
    </dgm:pt>
    <dgm:pt modelId="{3ADE5B50-564D-48F8-8CE2-8C8F0FEA1639}" type="pres">
      <dgm:prSet presAssocID="{AF8AE39F-F347-4D12-90D7-8AA33372C2C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3E3F5F1-274D-4C1A-9059-ED33D2F2AF86}" type="pres">
      <dgm:prSet presAssocID="{AF8AE39F-F347-4D12-90D7-8AA33372C2C4}" presName="spaceRect" presStyleCnt="0"/>
      <dgm:spPr/>
    </dgm:pt>
    <dgm:pt modelId="{86367E04-68A1-4869-8749-0497663E06CE}" type="pres">
      <dgm:prSet presAssocID="{AF8AE39F-F347-4D12-90D7-8AA33372C2C4}" presName="parTx" presStyleLbl="revTx" presStyleIdx="0" presStyleCnt="3">
        <dgm:presLayoutVars>
          <dgm:chMax val="0"/>
          <dgm:chPref val="0"/>
        </dgm:presLayoutVars>
      </dgm:prSet>
      <dgm:spPr/>
    </dgm:pt>
    <dgm:pt modelId="{77CEEFC3-4FCA-4819-A79E-11E3904330FE}" type="pres">
      <dgm:prSet presAssocID="{276E9C0C-BE3E-41DF-8F81-8EC7183E144C}" presName="sibTrans" presStyleCnt="0"/>
      <dgm:spPr/>
    </dgm:pt>
    <dgm:pt modelId="{506DDD41-9DC7-43C9-B8B1-7BF5038DD7A5}" type="pres">
      <dgm:prSet presAssocID="{E186A9E7-82B3-41B8-9E9E-1F5A6F87C469}" presName="compNode" presStyleCnt="0"/>
      <dgm:spPr/>
    </dgm:pt>
    <dgm:pt modelId="{B6A2DBF4-C0DD-4367-9200-C30C1750981C}" type="pres">
      <dgm:prSet presAssocID="{E186A9E7-82B3-41B8-9E9E-1F5A6F87C469}" presName="bgRect" presStyleLbl="bgShp" presStyleIdx="1" presStyleCnt="3"/>
      <dgm:spPr/>
    </dgm:pt>
    <dgm:pt modelId="{86EFE0CC-CEA2-48A3-B69E-3FBB63226332}" type="pres">
      <dgm:prSet presAssocID="{E186A9E7-82B3-41B8-9E9E-1F5A6F87C469}" presName="iconRect" presStyleLbl="node1" presStyleIdx="1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67495647-718B-44D0-8F53-D3D95BC0D88B}" type="pres">
      <dgm:prSet presAssocID="{E186A9E7-82B3-41B8-9E9E-1F5A6F87C469}" presName="spaceRect" presStyleCnt="0"/>
      <dgm:spPr/>
    </dgm:pt>
    <dgm:pt modelId="{84211591-3F15-4E8D-AAE4-7FEE0AC4FCF3}" type="pres">
      <dgm:prSet presAssocID="{E186A9E7-82B3-41B8-9E9E-1F5A6F87C469}" presName="parTx" presStyleLbl="revTx" presStyleIdx="1" presStyleCnt="3">
        <dgm:presLayoutVars>
          <dgm:chMax val="0"/>
          <dgm:chPref val="0"/>
        </dgm:presLayoutVars>
      </dgm:prSet>
      <dgm:spPr/>
    </dgm:pt>
    <dgm:pt modelId="{34D6A148-13C6-4602-B11A-45E9108AD96D}" type="pres">
      <dgm:prSet presAssocID="{7EC6E523-BA84-4C28-90B0-FC2E653F92F4}" presName="sibTrans" presStyleCnt="0"/>
      <dgm:spPr/>
    </dgm:pt>
    <dgm:pt modelId="{146A21BD-FE37-404B-936E-FC52CBF4A17F}" type="pres">
      <dgm:prSet presAssocID="{EAF85783-8278-413A-A712-EE9544BA19ED}" presName="compNode" presStyleCnt="0"/>
      <dgm:spPr/>
    </dgm:pt>
    <dgm:pt modelId="{0F8537D8-EB5E-4EB7-99C1-362E9DF6B245}" type="pres">
      <dgm:prSet presAssocID="{EAF85783-8278-413A-A712-EE9544BA19ED}" presName="bgRect" presStyleLbl="bgShp" presStyleIdx="2" presStyleCnt="3"/>
      <dgm:spPr/>
    </dgm:pt>
    <dgm:pt modelId="{8B6DDA56-F075-4E27-B513-7C854217D5C9}" type="pres">
      <dgm:prSet presAssocID="{EAF85783-8278-413A-A712-EE9544BA19E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CBE1829A-6B81-48B3-A69F-6E232DB9A83A}" type="pres">
      <dgm:prSet presAssocID="{EAF85783-8278-413A-A712-EE9544BA19ED}" presName="spaceRect" presStyleCnt="0"/>
      <dgm:spPr/>
    </dgm:pt>
    <dgm:pt modelId="{FDFF4AC7-D953-4BFE-A3F3-D78DADE54C2E}" type="pres">
      <dgm:prSet presAssocID="{EAF85783-8278-413A-A712-EE9544BA19E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92DE826-A15C-473F-8780-6C5D27C43254}" srcId="{CC3E7A33-D91E-4EE3-BB57-51FC0BFB0904}" destId="{AF8AE39F-F347-4D12-90D7-8AA33372C2C4}" srcOrd="0" destOrd="0" parTransId="{25744848-7C73-4857-8589-64220248FEE5}" sibTransId="{276E9C0C-BE3E-41DF-8F81-8EC7183E144C}"/>
    <dgm:cxn modelId="{84D85E28-20E3-4081-B041-30B88E164B52}" type="presOf" srcId="{CC3E7A33-D91E-4EE3-BB57-51FC0BFB0904}" destId="{08F7A997-7C9E-4ACF-9BF7-F371AB6FFB3A}" srcOrd="0" destOrd="0" presId="urn:microsoft.com/office/officeart/2018/2/layout/IconVerticalSolidList"/>
    <dgm:cxn modelId="{2B831C69-C912-45D5-B629-FBF000FF67EC}" srcId="{CC3E7A33-D91E-4EE3-BB57-51FC0BFB0904}" destId="{E186A9E7-82B3-41B8-9E9E-1F5A6F87C469}" srcOrd="1" destOrd="0" parTransId="{A95BE7B1-C3D0-4941-B6EC-DE4F717179AB}" sibTransId="{7EC6E523-BA84-4C28-90B0-FC2E653F92F4}"/>
    <dgm:cxn modelId="{17F77556-E195-4B25-A12E-6D66F03F61CB}" type="presOf" srcId="{E186A9E7-82B3-41B8-9E9E-1F5A6F87C469}" destId="{84211591-3F15-4E8D-AAE4-7FEE0AC4FCF3}" srcOrd="0" destOrd="0" presId="urn:microsoft.com/office/officeart/2018/2/layout/IconVerticalSolidList"/>
    <dgm:cxn modelId="{EF28D0A9-065F-45F1-83F1-68DFDF34C68A}" type="presOf" srcId="{AF8AE39F-F347-4D12-90D7-8AA33372C2C4}" destId="{86367E04-68A1-4869-8749-0497663E06CE}" srcOrd="0" destOrd="0" presId="urn:microsoft.com/office/officeart/2018/2/layout/IconVerticalSolidList"/>
    <dgm:cxn modelId="{EC2896B6-F58D-446D-B3CC-B1DA6680C1BE}" srcId="{CC3E7A33-D91E-4EE3-BB57-51FC0BFB0904}" destId="{EAF85783-8278-413A-A712-EE9544BA19ED}" srcOrd="2" destOrd="0" parTransId="{0D829E9C-1C8F-4E8A-88B2-126A9CCE54EA}" sibTransId="{79574939-1A55-408B-8D30-B4845014C90A}"/>
    <dgm:cxn modelId="{D43437ED-299D-4AAC-A184-6D93E700D35F}" type="presOf" srcId="{EAF85783-8278-413A-A712-EE9544BA19ED}" destId="{FDFF4AC7-D953-4BFE-A3F3-D78DADE54C2E}" srcOrd="0" destOrd="0" presId="urn:microsoft.com/office/officeart/2018/2/layout/IconVerticalSolidList"/>
    <dgm:cxn modelId="{E273BC97-815B-4BED-9738-5CD2CD1D9A14}" type="presParOf" srcId="{08F7A997-7C9E-4ACF-9BF7-F371AB6FFB3A}" destId="{C89DEE94-58C7-4276-A84F-4A4738DE8092}" srcOrd="0" destOrd="0" presId="urn:microsoft.com/office/officeart/2018/2/layout/IconVerticalSolidList"/>
    <dgm:cxn modelId="{E9A559F8-C144-4082-A3F1-3B007E72FCD8}" type="presParOf" srcId="{C89DEE94-58C7-4276-A84F-4A4738DE8092}" destId="{B913CA63-A4EB-4BE7-9E8E-7BF0D24B397B}" srcOrd="0" destOrd="0" presId="urn:microsoft.com/office/officeart/2018/2/layout/IconVerticalSolidList"/>
    <dgm:cxn modelId="{AC45CDE7-C11C-4FA4-A27E-7A3CEE0E0F15}" type="presParOf" srcId="{C89DEE94-58C7-4276-A84F-4A4738DE8092}" destId="{3ADE5B50-564D-48F8-8CE2-8C8F0FEA1639}" srcOrd="1" destOrd="0" presId="urn:microsoft.com/office/officeart/2018/2/layout/IconVerticalSolidList"/>
    <dgm:cxn modelId="{15E6CF94-90FF-4A24-91D3-9ADA80A75390}" type="presParOf" srcId="{C89DEE94-58C7-4276-A84F-4A4738DE8092}" destId="{33E3F5F1-274D-4C1A-9059-ED33D2F2AF86}" srcOrd="2" destOrd="0" presId="urn:microsoft.com/office/officeart/2018/2/layout/IconVerticalSolidList"/>
    <dgm:cxn modelId="{88DAA607-31E2-4D65-8F57-4A74748947A1}" type="presParOf" srcId="{C89DEE94-58C7-4276-A84F-4A4738DE8092}" destId="{86367E04-68A1-4869-8749-0497663E06CE}" srcOrd="3" destOrd="0" presId="urn:microsoft.com/office/officeart/2018/2/layout/IconVerticalSolidList"/>
    <dgm:cxn modelId="{2EC95E15-6FB7-438F-A5B7-F1715288FB12}" type="presParOf" srcId="{08F7A997-7C9E-4ACF-9BF7-F371AB6FFB3A}" destId="{77CEEFC3-4FCA-4819-A79E-11E3904330FE}" srcOrd="1" destOrd="0" presId="urn:microsoft.com/office/officeart/2018/2/layout/IconVerticalSolidList"/>
    <dgm:cxn modelId="{1C19AF9B-A7F4-4FC6-AB0D-2E0FFAC6BDC8}" type="presParOf" srcId="{08F7A997-7C9E-4ACF-9BF7-F371AB6FFB3A}" destId="{506DDD41-9DC7-43C9-B8B1-7BF5038DD7A5}" srcOrd="2" destOrd="0" presId="urn:microsoft.com/office/officeart/2018/2/layout/IconVerticalSolidList"/>
    <dgm:cxn modelId="{107DBFD0-609A-42EE-8BE1-D5A004B22F92}" type="presParOf" srcId="{506DDD41-9DC7-43C9-B8B1-7BF5038DD7A5}" destId="{B6A2DBF4-C0DD-4367-9200-C30C1750981C}" srcOrd="0" destOrd="0" presId="urn:microsoft.com/office/officeart/2018/2/layout/IconVerticalSolidList"/>
    <dgm:cxn modelId="{262FB216-7DAB-4905-B9E8-EF87E74B15BB}" type="presParOf" srcId="{506DDD41-9DC7-43C9-B8B1-7BF5038DD7A5}" destId="{86EFE0CC-CEA2-48A3-B69E-3FBB63226332}" srcOrd="1" destOrd="0" presId="urn:microsoft.com/office/officeart/2018/2/layout/IconVerticalSolidList"/>
    <dgm:cxn modelId="{D5DCB2D2-B7FE-4239-BF82-4225BE3DDD2C}" type="presParOf" srcId="{506DDD41-9DC7-43C9-B8B1-7BF5038DD7A5}" destId="{67495647-718B-44D0-8F53-D3D95BC0D88B}" srcOrd="2" destOrd="0" presId="urn:microsoft.com/office/officeart/2018/2/layout/IconVerticalSolidList"/>
    <dgm:cxn modelId="{594140F1-8BA1-412C-A404-E9C46CFF5ABA}" type="presParOf" srcId="{506DDD41-9DC7-43C9-B8B1-7BF5038DD7A5}" destId="{84211591-3F15-4E8D-AAE4-7FEE0AC4FCF3}" srcOrd="3" destOrd="0" presId="urn:microsoft.com/office/officeart/2018/2/layout/IconVerticalSolidList"/>
    <dgm:cxn modelId="{D851F487-BCCD-4FF4-820E-446971DB0B95}" type="presParOf" srcId="{08F7A997-7C9E-4ACF-9BF7-F371AB6FFB3A}" destId="{34D6A148-13C6-4602-B11A-45E9108AD96D}" srcOrd="3" destOrd="0" presId="urn:microsoft.com/office/officeart/2018/2/layout/IconVerticalSolidList"/>
    <dgm:cxn modelId="{79785990-3A6E-4F0D-B4DB-A50E5D9968AF}" type="presParOf" srcId="{08F7A997-7C9E-4ACF-9BF7-F371AB6FFB3A}" destId="{146A21BD-FE37-404B-936E-FC52CBF4A17F}" srcOrd="4" destOrd="0" presId="urn:microsoft.com/office/officeart/2018/2/layout/IconVerticalSolidList"/>
    <dgm:cxn modelId="{4F3A676E-9A0E-4ACE-8F9A-95BAB6936508}" type="presParOf" srcId="{146A21BD-FE37-404B-936E-FC52CBF4A17F}" destId="{0F8537D8-EB5E-4EB7-99C1-362E9DF6B245}" srcOrd="0" destOrd="0" presId="urn:microsoft.com/office/officeart/2018/2/layout/IconVerticalSolidList"/>
    <dgm:cxn modelId="{E110B86A-F5DC-4D49-9DD9-237D98112AB6}" type="presParOf" srcId="{146A21BD-FE37-404B-936E-FC52CBF4A17F}" destId="{8B6DDA56-F075-4E27-B513-7C854217D5C9}" srcOrd="1" destOrd="0" presId="urn:microsoft.com/office/officeart/2018/2/layout/IconVerticalSolidList"/>
    <dgm:cxn modelId="{518F449D-ED1F-4CA9-8FDF-1F9FF5735F8B}" type="presParOf" srcId="{146A21BD-FE37-404B-936E-FC52CBF4A17F}" destId="{CBE1829A-6B81-48B3-A69F-6E232DB9A83A}" srcOrd="2" destOrd="0" presId="urn:microsoft.com/office/officeart/2018/2/layout/IconVerticalSolidList"/>
    <dgm:cxn modelId="{F9701B8B-75D6-4EF7-80FF-B71F17D081B5}" type="presParOf" srcId="{146A21BD-FE37-404B-936E-FC52CBF4A17F}" destId="{FDFF4AC7-D953-4BFE-A3F3-D78DADE54C2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3E7A33-D91E-4EE3-BB57-51FC0BFB090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F8AE39F-F347-4D12-90D7-8AA33372C2C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CH" sz="2400" dirty="0" err="1">
              <a:latin typeface="Calibri Light"/>
              <a:cs typeface="Calibri Light"/>
            </a:rPr>
            <a:t>Pausen</a:t>
          </a:r>
          <a:r>
            <a:rPr lang="fr-CH" sz="2400" dirty="0">
              <a:latin typeface="Calibri Light"/>
              <a:cs typeface="Calibri Light"/>
            </a:rPr>
            <a:t>: </a:t>
          </a:r>
          <a:r>
            <a:rPr lang="fr-CH" sz="2400" dirty="0" err="1">
              <a:latin typeface="Calibri Light"/>
              <a:cs typeface="Calibri Light"/>
            </a:rPr>
            <a:t>wärend</a:t>
          </a:r>
          <a:r>
            <a:rPr lang="fr-CH" sz="2400" dirty="0">
              <a:latin typeface="Calibri Light"/>
              <a:cs typeface="Calibri Light"/>
            </a:rPr>
            <a:t> de </a:t>
          </a:r>
          <a:r>
            <a:rPr lang="fr-CH" sz="2400" dirty="0" err="1">
              <a:latin typeface="Calibri Light"/>
              <a:cs typeface="Calibri Light"/>
            </a:rPr>
            <a:t>Pausen</a:t>
          </a:r>
          <a:r>
            <a:rPr lang="fr-CH" sz="2400" dirty="0">
              <a:latin typeface="Calibri Light"/>
              <a:cs typeface="Calibri Light"/>
            </a:rPr>
            <a:t> </a:t>
          </a:r>
          <a:r>
            <a:rPr lang="fr-CH" sz="2400" dirty="0" err="1">
              <a:latin typeface="Calibri Light"/>
              <a:cs typeface="Calibri Light"/>
            </a:rPr>
            <a:t>bleiwen</a:t>
          </a:r>
          <a:r>
            <a:rPr lang="fr-CH" sz="2400" dirty="0">
              <a:latin typeface="Calibri Light"/>
              <a:cs typeface="Calibri Light"/>
            </a:rPr>
            <a:t> d’</a:t>
          </a:r>
          <a:r>
            <a:rPr lang="fr-CH" sz="2400" dirty="0" err="1">
              <a:latin typeface="Calibri Light"/>
              <a:cs typeface="Calibri Light"/>
            </a:rPr>
            <a:t>Schüler</a:t>
          </a:r>
          <a:r>
            <a:rPr lang="fr-CH" sz="2400" dirty="0">
              <a:latin typeface="Calibri Light"/>
              <a:cs typeface="Calibri Light"/>
            </a:rPr>
            <a:t> </a:t>
          </a:r>
          <a:r>
            <a:rPr lang="fr-CH" sz="2400" dirty="0" err="1">
              <a:latin typeface="Calibri Light"/>
              <a:cs typeface="Calibri Light"/>
            </a:rPr>
            <a:t>am</a:t>
          </a:r>
          <a:r>
            <a:rPr lang="fr-CH" sz="2400" dirty="0">
              <a:latin typeface="Calibri Light"/>
              <a:cs typeface="Calibri Light"/>
            </a:rPr>
            <a:t> </a:t>
          </a:r>
          <a:r>
            <a:rPr lang="fr-CH" sz="2400" dirty="0" err="1">
              <a:latin typeface="Calibri Light"/>
              <a:cs typeface="Calibri Light"/>
            </a:rPr>
            <a:t>Klassesall</a:t>
          </a:r>
          <a:r>
            <a:rPr lang="fr-CH" sz="2400" dirty="0">
              <a:latin typeface="Calibri Light"/>
              <a:cs typeface="Calibri Light"/>
            </a:rPr>
            <a:t>.</a:t>
          </a:r>
        </a:p>
        <a:p>
          <a:pPr>
            <a:lnSpc>
              <a:spcPct val="100000"/>
            </a:lnSpc>
          </a:pPr>
          <a:r>
            <a:rPr lang="fr-CH" sz="2400" dirty="0">
              <a:latin typeface="Calibri Light"/>
              <a:cs typeface="Calibri Light"/>
            </a:rPr>
            <a:t>D’</a:t>
          </a:r>
          <a:r>
            <a:rPr lang="fr-CH" sz="2400" dirty="0" err="1">
              <a:latin typeface="Calibri Light"/>
              <a:cs typeface="Calibri Light"/>
            </a:rPr>
            <a:t>Fënsteren</a:t>
          </a:r>
          <a:r>
            <a:rPr lang="fr-CH" sz="2400" dirty="0">
              <a:latin typeface="Calibri Light"/>
              <a:cs typeface="Calibri Light"/>
            </a:rPr>
            <a:t> an d’Dire </a:t>
          </a:r>
          <a:r>
            <a:rPr lang="fr-CH" sz="2400" dirty="0" err="1">
              <a:latin typeface="Calibri Light"/>
              <a:cs typeface="Calibri Light"/>
            </a:rPr>
            <a:t>ginn</a:t>
          </a:r>
          <a:r>
            <a:rPr lang="fr-CH" sz="2400" dirty="0">
              <a:latin typeface="Calibri Light"/>
              <a:cs typeface="Calibri Light"/>
            </a:rPr>
            <a:t> </a:t>
          </a:r>
          <a:r>
            <a:rPr lang="fr-CH" sz="2400" dirty="0" err="1">
              <a:latin typeface="Calibri Light"/>
              <a:cs typeface="Calibri Light"/>
            </a:rPr>
            <a:t>opgemaach</a:t>
          </a:r>
          <a:r>
            <a:rPr lang="fr-CH" sz="2400" dirty="0">
              <a:latin typeface="Calibri Light"/>
              <a:cs typeface="Calibri Light"/>
            </a:rPr>
            <a:t> </a:t>
          </a:r>
          <a:r>
            <a:rPr lang="fr-CH" sz="2400" dirty="0" err="1">
              <a:latin typeface="Calibri Light"/>
              <a:cs typeface="Calibri Light"/>
            </a:rPr>
            <a:t>fir</a:t>
          </a:r>
          <a:r>
            <a:rPr lang="fr-CH" sz="2400" dirty="0">
              <a:latin typeface="Calibri Light"/>
              <a:cs typeface="Calibri Light"/>
            </a:rPr>
            <a:t> </a:t>
          </a:r>
          <a:r>
            <a:rPr lang="fr-CH" sz="2400" dirty="0" err="1">
              <a:latin typeface="Calibri Light"/>
              <a:cs typeface="Calibri Light"/>
            </a:rPr>
            <a:t>ze</a:t>
          </a:r>
          <a:r>
            <a:rPr lang="fr-CH" sz="2400" dirty="0">
              <a:latin typeface="Calibri Light"/>
              <a:cs typeface="Calibri Light"/>
            </a:rPr>
            <a:t> </a:t>
          </a:r>
          <a:r>
            <a:rPr lang="fr-CH" sz="2400" dirty="0" err="1">
              <a:latin typeface="Calibri Light"/>
              <a:cs typeface="Calibri Light"/>
            </a:rPr>
            <a:t>lëften</a:t>
          </a:r>
          <a:r>
            <a:rPr lang="fr-CH" sz="2400" dirty="0">
              <a:latin typeface="Calibri Light"/>
              <a:cs typeface="Calibri Light"/>
            </a:rPr>
            <a:t>.</a:t>
          </a:r>
          <a:endParaRPr lang="en-US" sz="2400" dirty="0">
            <a:latin typeface="Calibri Light"/>
            <a:cs typeface="Calibri Light"/>
          </a:endParaRPr>
        </a:p>
      </dgm:t>
    </dgm:pt>
    <dgm:pt modelId="{25744848-7C73-4857-8589-64220248FEE5}" type="parTrans" cxnId="{192DE826-A15C-473F-8780-6C5D27C43254}">
      <dgm:prSet/>
      <dgm:spPr/>
      <dgm:t>
        <a:bodyPr/>
        <a:lstStyle/>
        <a:p>
          <a:endParaRPr lang="en-US"/>
        </a:p>
      </dgm:t>
    </dgm:pt>
    <dgm:pt modelId="{276E9C0C-BE3E-41DF-8F81-8EC7183E144C}" type="sibTrans" cxnId="{192DE826-A15C-473F-8780-6C5D27C43254}">
      <dgm:prSet/>
      <dgm:spPr/>
      <dgm:t>
        <a:bodyPr/>
        <a:lstStyle/>
        <a:p>
          <a:endParaRPr lang="en-US"/>
        </a:p>
      </dgm:t>
    </dgm:pt>
    <dgm:pt modelId="{E186A9E7-82B3-41B8-9E9E-1F5A6F87C469}">
      <dgm:prSet phldr="0" custT="1"/>
      <dgm:spPr/>
      <dgm:t>
        <a:bodyPr/>
        <a:lstStyle/>
        <a:p>
          <a:pPr rtl="0">
            <a:lnSpc>
              <a:spcPct val="100000"/>
            </a:lnSpc>
          </a:pPr>
          <a:r>
            <a:rPr lang="fr-CH" sz="2400" dirty="0">
              <a:latin typeface="Calibri Light"/>
              <a:cs typeface="Calibri Light"/>
            </a:rPr>
            <a:t>Toilette: d’</a:t>
          </a:r>
          <a:r>
            <a:rPr lang="fr-CH" sz="2400" dirty="0" err="1">
              <a:latin typeface="Calibri Light"/>
              <a:cs typeface="Calibri Light"/>
            </a:rPr>
            <a:t>Schüler</a:t>
          </a:r>
          <a:r>
            <a:rPr lang="fr-CH" sz="2400" dirty="0">
              <a:latin typeface="Calibri Light"/>
              <a:cs typeface="Calibri Light"/>
            </a:rPr>
            <a:t> </a:t>
          </a:r>
          <a:r>
            <a:rPr lang="fr-CH" sz="2400" dirty="0" err="1">
              <a:latin typeface="Calibri Light"/>
              <a:cs typeface="Calibri Light"/>
            </a:rPr>
            <a:t>ginn</a:t>
          </a:r>
          <a:r>
            <a:rPr lang="fr-CH" sz="2400" dirty="0">
              <a:latin typeface="Calibri Light"/>
              <a:cs typeface="Calibri Light"/>
            </a:rPr>
            <a:t> </a:t>
          </a:r>
          <a:r>
            <a:rPr lang="fr-CH" sz="2400" dirty="0" err="1">
              <a:latin typeface="Calibri Light"/>
              <a:cs typeface="Calibri Light"/>
            </a:rPr>
            <a:t>am</a:t>
          </a:r>
          <a:r>
            <a:rPr lang="fr-CH" sz="2400" dirty="0">
              <a:latin typeface="Calibri Light"/>
              <a:cs typeface="Calibri Light"/>
            </a:rPr>
            <a:t> </a:t>
          </a:r>
          <a:r>
            <a:rPr lang="fr-CH" sz="2400" dirty="0" err="1">
              <a:latin typeface="Calibri Light"/>
              <a:cs typeface="Calibri Light"/>
            </a:rPr>
            <a:t>Prinzip</a:t>
          </a:r>
          <a:r>
            <a:rPr lang="fr-CH" sz="2400" dirty="0">
              <a:latin typeface="Calibri Light"/>
              <a:cs typeface="Calibri Light"/>
            </a:rPr>
            <a:t> </a:t>
          </a:r>
          <a:r>
            <a:rPr lang="fr-CH" sz="2400" dirty="0" err="1">
              <a:latin typeface="Calibri Light"/>
              <a:cs typeface="Calibri Light"/>
            </a:rPr>
            <a:t>wärend</a:t>
          </a:r>
          <a:r>
            <a:rPr lang="fr-CH" sz="2400" dirty="0">
              <a:latin typeface="Calibri Light"/>
              <a:cs typeface="Calibri Light"/>
            </a:rPr>
            <a:t> der </a:t>
          </a:r>
          <a:r>
            <a:rPr lang="fr-CH" sz="2400" dirty="0" err="1">
              <a:latin typeface="Calibri Light"/>
              <a:cs typeface="Calibri Light"/>
            </a:rPr>
            <a:t>Schoulstonn</a:t>
          </a:r>
          <a:r>
            <a:rPr lang="fr-CH" sz="2400" dirty="0">
              <a:latin typeface="Calibri Light"/>
              <a:cs typeface="Calibri Light"/>
            </a:rPr>
            <a:t> op d’Toilette, an net </a:t>
          </a:r>
          <a:r>
            <a:rPr lang="fr-CH" sz="2400" dirty="0" err="1">
              <a:latin typeface="Calibri Light"/>
              <a:cs typeface="Calibri Light"/>
            </a:rPr>
            <a:t>wärend</a:t>
          </a:r>
          <a:r>
            <a:rPr lang="fr-CH" sz="2400" dirty="0">
              <a:latin typeface="Calibri Light"/>
              <a:cs typeface="Calibri Light"/>
            </a:rPr>
            <a:t> der </a:t>
          </a:r>
          <a:r>
            <a:rPr lang="fr-CH" sz="2400" dirty="0" err="1">
              <a:latin typeface="Calibri Light"/>
              <a:cs typeface="Calibri Light"/>
            </a:rPr>
            <a:t>Paus</a:t>
          </a:r>
          <a:r>
            <a:rPr lang="fr-CH" sz="2400" dirty="0">
              <a:latin typeface="Calibri Light"/>
              <a:cs typeface="Calibri Light"/>
            </a:rPr>
            <a:t>. All Klass </a:t>
          </a:r>
          <a:r>
            <a:rPr lang="fr-CH" sz="2400" dirty="0" err="1">
              <a:latin typeface="Calibri Light"/>
              <a:cs typeface="Calibri Light"/>
            </a:rPr>
            <a:t>soll</a:t>
          </a:r>
          <a:r>
            <a:rPr lang="fr-CH" sz="2400" dirty="0">
              <a:latin typeface="Calibri Light"/>
              <a:cs typeface="Calibri Light"/>
            </a:rPr>
            <a:t> </a:t>
          </a:r>
          <a:r>
            <a:rPr lang="fr-CH" sz="2400" dirty="0" err="1">
              <a:latin typeface="Calibri Light"/>
              <a:cs typeface="Calibri Light"/>
            </a:rPr>
            <a:t>sech</a:t>
          </a:r>
          <a:r>
            <a:rPr lang="fr-CH" sz="2400" dirty="0">
              <a:latin typeface="Calibri Light"/>
              <a:cs typeface="Calibri Light"/>
            </a:rPr>
            <a:t> un de Planning </a:t>
          </a:r>
          <a:r>
            <a:rPr lang="fr-CH" sz="2400" dirty="0" err="1">
              <a:latin typeface="Calibri Light"/>
              <a:cs typeface="Calibri Light"/>
            </a:rPr>
            <a:t>vun</a:t>
          </a:r>
          <a:r>
            <a:rPr lang="fr-CH" sz="2400" dirty="0">
              <a:latin typeface="Calibri Light"/>
              <a:cs typeface="Calibri Light"/>
            </a:rPr>
            <a:t> </a:t>
          </a:r>
          <a:r>
            <a:rPr lang="fr-CH" sz="2400" dirty="0" err="1">
              <a:latin typeface="Calibri Light"/>
              <a:cs typeface="Calibri Light"/>
            </a:rPr>
            <a:t>sengem</a:t>
          </a:r>
          <a:r>
            <a:rPr lang="fr-CH" sz="2400" dirty="0">
              <a:latin typeface="Calibri Light"/>
              <a:cs typeface="Calibri Light"/>
            </a:rPr>
            <a:t> Gebai halen. </a:t>
          </a:r>
        </a:p>
      </dgm:t>
    </dgm:pt>
    <dgm:pt modelId="{A95BE7B1-C3D0-4941-B6EC-DE4F717179AB}" type="parTrans" cxnId="{2B831C69-C912-45D5-B629-FBF000FF67EC}">
      <dgm:prSet/>
      <dgm:spPr/>
      <dgm:t>
        <a:bodyPr/>
        <a:lstStyle/>
        <a:p>
          <a:endParaRPr lang="lb-LU"/>
        </a:p>
      </dgm:t>
    </dgm:pt>
    <dgm:pt modelId="{7EC6E523-BA84-4C28-90B0-FC2E653F92F4}" type="sibTrans" cxnId="{2B831C69-C912-45D5-B629-FBF000FF67EC}">
      <dgm:prSet/>
      <dgm:spPr/>
      <dgm:t>
        <a:bodyPr/>
        <a:lstStyle/>
        <a:p>
          <a:endParaRPr lang="lb-LU"/>
        </a:p>
      </dgm:t>
    </dgm:pt>
    <dgm:pt modelId="{08F7A997-7C9E-4ACF-9BF7-F371AB6FFB3A}" type="pres">
      <dgm:prSet presAssocID="{CC3E7A33-D91E-4EE3-BB57-51FC0BFB0904}" presName="root" presStyleCnt="0">
        <dgm:presLayoutVars>
          <dgm:dir/>
          <dgm:resizeHandles val="exact"/>
        </dgm:presLayoutVars>
      </dgm:prSet>
      <dgm:spPr/>
    </dgm:pt>
    <dgm:pt modelId="{C89DEE94-58C7-4276-A84F-4A4738DE8092}" type="pres">
      <dgm:prSet presAssocID="{AF8AE39F-F347-4D12-90D7-8AA33372C2C4}" presName="compNode" presStyleCnt="0"/>
      <dgm:spPr/>
    </dgm:pt>
    <dgm:pt modelId="{B913CA63-A4EB-4BE7-9E8E-7BF0D24B397B}" type="pres">
      <dgm:prSet presAssocID="{AF8AE39F-F347-4D12-90D7-8AA33372C2C4}" presName="bgRect" presStyleLbl="bgShp" presStyleIdx="0" presStyleCnt="2"/>
      <dgm:spPr/>
    </dgm:pt>
    <dgm:pt modelId="{3ADE5B50-564D-48F8-8CE2-8C8F0FEA1639}" type="pres">
      <dgm:prSet presAssocID="{AF8AE39F-F347-4D12-90D7-8AA33372C2C4}" presName="iconRect" presStyleLbl="node1" presStyleIdx="0" presStyleCnt="2"/>
      <dgm:spPr>
        <a:blipFill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cnic table"/>
        </a:ext>
      </dgm:extLst>
    </dgm:pt>
    <dgm:pt modelId="{33E3F5F1-274D-4C1A-9059-ED33D2F2AF86}" type="pres">
      <dgm:prSet presAssocID="{AF8AE39F-F347-4D12-90D7-8AA33372C2C4}" presName="spaceRect" presStyleCnt="0"/>
      <dgm:spPr/>
    </dgm:pt>
    <dgm:pt modelId="{86367E04-68A1-4869-8749-0497663E06CE}" type="pres">
      <dgm:prSet presAssocID="{AF8AE39F-F347-4D12-90D7-8AA33372C2C4}" presName="parTx" presStyleLbl="revTx" presStyleIdx="0" presStyleCnt="2">
        <dgm:presLayoutVars>
          <dgm:chMax val="0"/>
          <dgm:chPref val="0"/>
        </dgm:presLayoutVars>
      </dgm:prSet>
      <dgm:spPr/>
    </dgm:pt>
    <dgm:pt modelId="{77CEEFC3-4FCA-4819-A79E-11E3904330FE}" type="pres">
      <dgm:prSet presAssocID="{276E9C0C-BE3E-41DF-8F81-8EC7183E144C}" presName="sibTrans" presStyleCnt="0"/>
      <dgm:spPr/>
    </dgm:pt>
    <dgm:pt modelId="{506DDD41-9DC7-43C9-B8B1-7BF5038DD7A5}" type="pres">
      <dgm:prSet presAssocID="{E186A9E7-82B3-41B8-9E9E-1F5A6F87C469}" presName="compNode" presStyleCnt="0"/>
      <dgm:spPr/>
    </dgm:pt>
    <dgm:pt modelId="{B6A2DBF4-C0DD-4367-9200-C30C1750981C}" type="pres">
      <dgm:prSet presAssocID="{E186A9E7-82B3-41B8-9E9E-1F5A6F87C469}" presName="bgRect" presStyleLbl="bgShp" presStyleIdx="1" presStyleCnt="2"/>
      <dgm:spPr/>
    </dgm:pt>
    <dgm:pt modelId="{86EFE0CC-CEA2-48A3-B69E-3FBB63226332}" type="pres">
      <dgm:prSet presAssocID="{E186A9E7-82B3-41B8-9E9E-1F5A6F87C469}" presName="iconRect" presStyleLbl="node1" presStyleIdx="1" presStyleCnt="2"/>
      <dgm:spPr>
        <a:blipFill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ilet"/>
        </a:ext>
      </dgm:extLst>
    </dgm:pt>
    <dgm:pt modelId="{67495647-718B-44D0-8F53-D3D95BC0D88B}" type="pres">
      <dgm:prSet presAssocID="{E186A9E7-82B3-41B8-9E9E-1F5A6F87C469}" presName="spaceRect" presStyleCnt="0"/>
      <dgm:spPr/>
    </dgm:pt>
    <dgm:pt modelId="{84211591-3F15-4E8D-AAE4-7FEE0AC4FCF3}" type="pres">
      <dgm:prSet presAssocID="{E186A9E7-82B3-41B8-9E9E-1F5A6F87C46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92DE826-A15C-473F-8780-6C5D27C43254}" srcId="{CC3E7A33-D91E-4EE3-BB57-51FC0BFB0904}" destId="{AF8AE39F-F347-4D12-90D7-8AA33372C2C4}" srcOrd="0" destOrd="0" parTransId="{25744848-7C73-4857-8589-64220248FEE5}" sibTransId="{276E9C0C-BE3E-41DF-8F81-8EC7183E144C}"/>
    <dgm:cxn modelId="{84D85E28-20E3-4081-B041-30B88E164B52}" type="presOf" srcId="{CC3E7A33-D91E-4EE3-BB57-51FC0BFB0904}" destId="{08F7A997-7C9E-4ACF-9BF7-F371AB6FFB3A}" srcOrd="0" destOrd="0" presId="urn:microsoft.com/office/officeart/2018/2/layout/IconVerticalSolidList"/>
    <dgm:cxn modelId="{2B831C69-C912-45D5-B629-FBF000FF67EC}" srcId="{CC3E7A33-D91E-4EE3-BB57-51FC0BFB0904}" destId="{E186A9E7-82B3-41B8-9E9E-1F5A6F87C469}" srcOrd="1" destOrd="0" parTransId="{A95BE7B1-C3D0-4941-B6EC-DE4F717179AB}" sibTransId="{7EC6E523-BA84-4C28-90B0-FC2E653F92F4}"/>
    <dgm:cxn modelId="{17F77556-E195-4B25-A12E-6D66F03F61CB}" type="presOf" srcId="{E186A9E7-82B3-41B8-9E9E-1F5A6F87C469}" destId="{84211591-3F15-4E8D-AAE4-7FEE0AC4FCF3}" srcOrd="0" destOrd="0" presId="urn:microsoft.com/office/officeart/2018/2/layout/IconVerticalSolidList"/>
    <dgm:cxn modelId="{EF28D0A9-065F-45F1-83F1-68DFDF34C68A}" type="presOf" srcId="{AF8AE39F-F347-4D12-90D7-8AA33372C2C4}" destId="{86367E04-68A1-4869-8749-0497663E06CE}" srcOrd="0" destOrd="0" presId="urn:microsoft.com/office/officeart/2018/2/layout/IconVerticalSolidList"/>
    <dgm:cxn modelId="{E273BC97-815B-4BED-9738-5CD2CD1D9A14}" type="presParOf" srcId="{08F7A997-7C9E-4ACF-9BF7-F371AB6FFB3A}" destId="{C89DEE94-58C7-4276-A84F-4A4738DE8092}" srcOrd="0" destOrd="0" presId="urn:microsoft.com/office/officeart/2018/2/layout/IconVerticalSolidList"/>
    <dgm:cxn modelId="{E9A559F8-C144-4082-A3F1-3B007E72FCD8}" type="presParOf" srcId="{C89DEE94-58C7-4276-A84F-4A4738DE8092}" destId="{B913CA63-A4EB-4BE7-9E8E-7BF0D24B397B}" srcOrd="0" destOrd="0" presId="urn:microsoft.com/office/officeart/2018/2/layout/IconVerticalSolidList"/>
    <dgm:cxn modelId="{AC45CDE7-C11C-4FA4-A27E-7A3CEE0E0F15}" type="presParOf" srcId="{C89DEE94-58C7-4276-A84F-4A4738DE8092}" destId="{3ADE5B50-564D-48F8-8CE2-8C8F0FEA1639}" srcOrd="1" destOrd="0" presId="urn:microsoft.com/office/officeart/2018/2/layout/IconVerticalSolidList"/>
    <dgm:cxn modelId="{15E6CF94-90FF-4A24-91D3-9ADA80A75390}" type="presParOf" srcId="{C89DEE94-58C7-4276-A84F-4A4738DE8092}" destId="{33E3F5F1-274D-4C1A-9059-ED33D2F2AF86}" srcOrd="2" destOrd="0" presId="urn:microsoft.com/office/officeart/2018/2/layout/IconVerticalSolidList"/>
    <dgm:cxn modelId="{88DAA607-31E2-4D65-8F57-4A74748947A1}" type="presParOf" srcId="{C89DEE94-58C7-4276-A84F-4A4738DE8092}" destId="{86367E04-68A1-4869-8749-0497663E06CE}" srcOrd="3" destOrd="0" presId="urn:microsoft.com/office/officeart/2018/2/layout/IconVerticalSolidList"/>
    <dgm:cxn modelId="{2EC95E15-6FB7-438F-A5B7-F1715288FB12}" type="presParOf" srcId="{08F7A997-7C9E-4ACF-9BF7-F371AB6FFB3A}" destId="{77CEEFC3-4FCA-4819-A79E-11E3904330FE}" srcOrd="1" destOrd="0" presId="urn:microsoft.com/office/officeart/2018/2/layout/IconVerticalSolidList"/>
    <dgm:cxn modelId="{1C19AF9B-A7F4-4FC6-AB0D-2E0FFAC6BDC8}" type="presParOf" srcId="{08F7A997-7C9E-4ACF-9BF7-F371AB6FFB3A}" destId="{506DDD41-9DC7-43C9-B8B1-7BF5038DD7A5}" srcOrd="2" destOrd="0" presId="urn:microsoft.com/office/officeart/2018/2/layout/IconVerticalSolidList"/>
    <dgm:cxn modelId="{107DBFD0-609A-42EE-8BE1-D5A004B22F92}" type="presParOf" srcId="{506DDD41-9DC7-43C9-B8B1-7BF5038DD7A5}" destId="{B6A2DBF4-C0DD-4367-9200-C30C1750981C}" srcOrd="0" destOrd="0" presId="urn:microsoft.com/office/officeart/2018/2/layout/IconVerticalSolidList"/>
    <dgm:cxn modelId="{262FB216-7DAB-4905-B9E8-EF87E74B15BB}" type="presParOf" srcId="{506DDD41-9DC7-43C9-B8B1-7BF5038DD7A5}" destId="{86EFE0CC-CEA2-48A3-B69E-3FBB63226332}" srcOrd="1" destOrd="0" presId="urn:microsoft.com/office/officeart/2018/2/layout/IconVerticalSolidList"/>
    <dgm:cxn modelId="{D5DCB2D2-B7FE-4239-BF82-4225BE3DDD2C}" type="presParOf" srcId="{506DDD41-9DC7-43C9-B8B1-7BF5038DD7A5}" destId="{67495647-718B-44D0-8F53-D3D95BC0D88B}" srcOrd="2" destOrd="0" presId="urn:microsoft.com/office/officeart/2018/2/layout/IconVerticalSolidList"/>
    <dgm:cxn modelId="{594140F1-8BA1-412C-A404-E9C46CFF5ABA}" type="presParOf" srcId="{506DDD41-9DC7-43C9-B8B1-7BF5038DD7A5}" destId="{84211591-3F15-4E8D-AAE4-7FEE0AC4FCF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3CA63-A4EB-4BE7-9E8E-7BF0D24B397B}">
      <dsp:nvSpPr>
        <dsp:cNvPr id="0" name=""/>
        <dsp:cNvSpPr/>
      </dsp:nvSpPr>
      <dsp:spPr>
        <a:xfrm>
          <a:off x="0" y="3358"/>
          <a:ext cx="7374729" cy="15230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E5B50-564D-48F8-8CE2-8C8F0FEA1639}">
      <dsp:nvSpPr>
        <dsp:cNvPr id="0" name=""/>
        <dsp:cNvSpPr/>
      </dsp:nvSpPr>
      <dsp:spPr>
        <a:xfrm>
          <a:off x="460712" y="346037"/>
          <a:ext cx="838478" cy="8376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67E04-68A1-4869-8749-0497663E06CE}">
      <dsp:nvSpPr>
        <dsp:cNvPr id="0" name=""/>
        <dsp:cNvSpPr/>
      </dsp:nvSpPr>
      <dsp:spPr>
        <a:xfrm>
          <a:off x="1759904" y="3358"/>
          <a:ext cx="5587721" cy="1570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223" tIns="166223" rIns="166223" bIns="166223" numCol="1" spcCol="127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400" kern="1200" dirty="0">
              <a:latin typeface="Calibri Light"/>
              <a:cs typeface="Calibri Light"/>
            </a:rPr>
            <a:t>5 </a:t>
          </a:r>
          <a:r>
            <a:rPr lang="fr-CH" sz="2400" kern="1200" dirty="0" err="1">
              <a:latin typeface="Calibri Light"/>
              <a:cs typeface="Calibri Light"/>
            </a:rPr>
            <a:t>Coursën</a:t>
          </a:r>
          <a:r>
            <a:rPr lang="fr-CH" sz="2400" kern="1200" dirty="0">
              <a:latin typeface="Calibri Light"/>
              <a:cs typeface="Calibri Light"/>
            </a:rPr>
            <a:t>, </a:t>
          </a:r>
          <a:r>
            <a:rPr lang="fr-CH" sz="2400" kern="1200" dirty="0" err="1">
              <a:latin typeface="Calibri Light"/>
              <a:cs typeface="Calibri Light"/>
            </a:rPr>
            <a:t>just</a:t>
          </a:r>
          <a:r>
            <a:rPr lang="fr-CH" sz="2400" kern="1200" dirty="0">
              <a:latin typeface="Calibri Light"/>
              <a:cs typeface="Calibri Light"/>
            </a:rPr>
            <a:t> moies</a:t>
          </a:r>
        </a:p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400" kern="1200" dirty="0" err="1">
              <a:latin typeface="Calibri Light"/>
              <a:cs typeface="Calibri Light"/>
            </a:rPr>
            <a:t>Mëttes</a:t>
          </a:r>
          <a:r>
            <a:rPr lang="fr-CH" sz="2400" kern="1200" dirty="0">
              <a:latin typeface="Calibri Light"/>
              <a:cs typeface="Calibri Light"/>
            </a:rPr>
            <a:t>: </a:t>
          </a:r>
          <a:r>
            <a:rPr lang="fr-CH" sz="2400" kern="1200" dirty="0" err="1">
              <a:latin typeface="Calibri Light"/>
              <a:cs typeface="Calibri Light"/>
            </a:rPr>
            <a:t>Hausaufgaben</a:t>
          </a:r>
          <a:r>
            <a:rPr lang="fr-CH" sz="2400" kern="1200" dirty="0">
              <a:latin typeface="Calibri Light"/>
              <a:cs typeface="Calibri Light"/>
            </a:rPr>
            <a:t>, </a:t>
          </a:r>
          <a:r>
            <a:rPr lang="fr-CH" sz="2400" kern="1200" dirty="0" err="1">
              <a:latin typeface="Calibri Light"/>
              <a:cs typeface="Calibri Light"/>
            </a:rPr>
            <a:t>éventuell</a:t>
          </a:r>
          <a:r>
            <a:rPr lang="fr-CH" sz="2400" kern="1200" dirty="0">
              <a:latin typeface="Calibri Light"/>
              <a:cs typeface="Calibri Light"/>
            </a:rPr>
            <a:t> </a:t>
          </a:r>
          <a:r>
            <a:rPr lang="fr-CH" sz="2400" kern="1200" dirty="0" err="1">
              <a:latin typeface="Calibri Light"/>
              <a:cs typeface="Calibri Light"/>
            </a:rPr>
            <a:t>och</a:t>
          </a:r>
          <a:r>
            <a:rPr lang="fr-CH" sz="2400" kern="1200" dirty="0">
              <a:latin typeface="Calibri Light"/>
              <a:cs typeface="Calibri Light"/>
            </a:rPr>
            <a:t> </a:t>
          </a:r>
          <a:r>
            <a:rPr lang="fr-CH" sz="2400" kern="1200" dirty="0" err="1">
              <a:latin typeface="Calibri Light"/>
              <a:cs typeface="Calibri Light"/>
            </a:rPr>
            <a:t>Vidéokonferenzen</a:t>
          </a:r>
          <a:endParaRPr lang="en-US" sz="2400" kern="1200" dirty="0">
            <a:latin typeface="Calibri Light"/>
            <a:cs typeface="Calibri Light"/>
          </a:endParaRPr>
        </a:p>
      </dsp:txBody>
      <dsp:txXfrm>
        <a:off x="1759904" y="3358"/>
        <a:ext cx="5587721" cy="1570612"/>
      </dsp:txXfrm>
    </dsp:sp>
    <dsp:sp modelId="{B6A2DBF4-C0DD-4367-9200-C30C1750981C}">
      <dsp:nvSpPr>
        <dsp:cNvPr id="0" name=""/>
        <dsp:cNvSpPr/>
      </dsp:nvSpPr>
      <dsp:spPr>
        <a:xfrm>
          <a:off x="0" y="1966624"/>
          <a:ext cx="7374729" cy="15230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FE0CC-CEA2-48A3-B69E-3FBB63226332}">
      <dsp:nvSpPr>
        <dsp:cNvPr id="0" name=""/>
        <dsp:cNvSpPr/>
      </dsp:nvSpPr>
      <dsp:spPr>
        <a:xfrm>
          <a:off x="460712" y="2309303"/>
          <a:ext cx="838478" cy="837659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11591-3F15-4E8D-AAE4-7FEE0AC4FCF3}">
      <dsp:nvSpPr>
        <dsp:cNvPr id="0" name=""/>
        <dsp:cNvSpPr/>
      </dsp:nvSpPr>
      <dsp:spPr>
        <a:xfrm>
          <a:off x="1759904" y="1966624"/>
          <a:ext cx="5587721" cy="1570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223" tIns="166223" rIns="166223" bIns="166223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500" kern="1200" err="1">
              <a:latin typeface="Calibri Light"/>
              <a:cs typeface="Calibri Light"/>
            </a:rPr>
            <a:t>Kee</a:t>
          </a:r>
          <a:r>
            <a:rPr lang="fr-CH" sz="2500" kern="1200">
              <a:latin typeface="Calibri Light"/>
              <a:cs typeface="Calibri Light"/>
            </a:rPr>
            <a:t> </a:t>
          </a:r>
          <a:r>
            <a:rPr lang="fr-CH" sz="2500" kern="1200" err="1">
              <a:latin typeface="Calibri Light"/>
              <a:cs typeface="Calibri Light"/>
            </a:rPr>
            <a:t>Schwammen</a:t>
          </a:r>
          <a:r>
            <a:rPr lang="fr-CH" sz="2500" kern="1200">
              <a:latin typeface="Calibri Light"/>
              <a:cs typeface="Calibri Light"/>
            </a:rPr>
            <a:t>, </a:t>
          </a:r>
          <a:r>
            <a:rPr lang="fr-CH" sz="2500" kern="1200" err="1">
              <a:latin typeface="Calibri Light"/>
              <a:cs typeface="Calibri Light"/>
            </a:rPr>
            <a:t>keen</a:t>
          </a:r>
          <a:r>
            <a:rPr lang="fr-CH" sz="2500" kern="1200">
              <a:latin typeface="Calibri Light"/>
              <a:cs typeface="Calibri Light"/>
            </a:rPr>
            <a:t> </a:t>
          </a:r>
          <a:r>
            <a:rPr lang="fr-CH" sz="2500" kern="1200" err="1">
              <a:latin typeface="Calibri Light"/>
              <a:cs typeface="Calibri Light"/>
            </a:rPr>
            <a:t>Turnen</a:t>
          </a:r>
          <a:r>
            <a:rPr lang="fr-CH" sz="2500" kern="1200">
              <a:latin typeface="Calibri Light"/>
              <a:cs typeface="Calibri Light"/>
            </a:rPr>
            <a:t>, </a:t>
          </a:r>
          <a:r>
            <a:rPr lang="fr-CH" sz="2500" kern="1200" err="1">
              <a:latin typeface="Calibri Light"/>
              <a:cs typeface="Calibri Light"/>
            </a:rPr>
            <a:t>keng</a:t>
          </a:r>
          <a:r>
            <a:rPr lang="fr-CH" sz="2500" kern="1200">
              <a:latin typeface="Calibri Light"/>
              <a:cs typeface="Calibri Light"/>
            </a:rPr>
            <a:t> </a:t>
          </a:r>
          <a:r>
            <a:rPr lang="fr-CH" sz="2500" kern="1200" err="1">
              <a:latin typeface="Calibri Light"/>
              <a:cs typeface="Calibri Light"/>
            </a:rPr>
            <a:t>Optiounscoursen</a:t>
          </a:r>
          <a:r>
            <a:rPr lang="fr-CH" sz="2500" kern="1200">
              <a:latin typeface="Calibri Light"/>
              <a:cs typeface="Calibri Light"/>
            </a:rPr>
            <a:t> an </a:t>
          </a:r>
          <a:r>
            <a:rPr lang="fr-CH" sz="2500" kern="1200" err="1">
              <a:latin typeface="Calibri Light"/>
              <a:cs typeface="Calibri Light"/>
            </a:rPr>
            <a:t>kee</a:t>
          </a:r>
          <a:r>
            <a:rPr lang="fr-CH" sz="2500" kern="1200">
              <a:latin typeface="Calibri Light"/>
              <a:cs typeface="Calibri Light"/>
            </a:rPr>
            <a:t> Cours complémentaire. </a:t>
          </a:r>
          <a:endParaRPr lang="de-DE" sz="2500" kern="1200">
            <a:latin typeface="Calibri Light"/>
            <a:cs typeface="Calibri Light"/>
          </a:endParaRPr>
        </a:p>
      </dsp:txBody>
      <dsp:txXfrm>
        <a:off x="1759904" y="1966624"/>
        <a:ext cx="5587721" cy="1570612"/>
      </dsp:txXfrm>
    </dsp:sp>
    <dsp:sp modelId="{0F8537D8-EB5E-4EB7-99C1-362E9DF6B245}">
      <dsp:nvSpPr>
        <dsp:cNvPr id="0" name=""/>
        <dsp:cNvSpPr/>
      </dsp:nvSpPr>
      <dsp:spPr>
        <a:xfrm>
          <a:off x="0" y="3929889"/>
          <a:ext cx="7374729" cy="15230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6DDA56-F075-4E27-B513-7C854217D5C9}">
      <dsp:nvSpPr>
        <dsp:cNvPr id="0" name=""/>
        <dsp:cNvSpPr/>
      </dsp:nvSpPr>
      <dsp:spPr>
        <a:xfrm>
          <a:off x="460712" y="4272568"/>
          <a:ext cx="838478" cy="8376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F4AC7-D953-4BFE-A3F3-D78DADE54C2E}">
      <dsp:nvSpPr>
        <dsp:cNvPr id="0" name=""/>
        <dsp:cNvSpPr/>
      </dsp:nvSpPr>
      <dsp:spPr>
        <a:xfrm>
          <a:off x="1759904" y="3929889"/>
          <a:ext cx="5587721" cy="1570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223" tIns="166223" rIns="166223" bIns="166223" numCol="1" spcCol="127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400" kern="1200" dirty="0">
              <a:solidFill>
                <a:schemeClr val="tx1"/>
              </a:solidFill>
              <a:latin typeface="Calibri Light"/>
              <a:cs typeface="Calibri Light"/>
            </a:rPr>
            <a:t>Appui an</a:t>
          </a:r>
          <a:r>
            <a:rPr lang="fr-CH" sz="2400" kern="1200" dirty="0">
              <a:solidFill>
                <a:srgbClr val="FF0000"/>
              </a:solidFill>
              <a:latin typeface="Calibri Light"/>
              <a:cs typeface="Calibri Light"/>
            </a:rPr>
            <a:t> </a:t>
          </a:r>
          <a:r>
            <a:rPr lang="fr-CH" sz="2400" kern="1200" dirty="0" err="1">
              <a:solidFill>
                <a:schemeClr val="tx1"/>
              </a:solidFill>
              <a:latin typeface="Calibri Light"/>
              <a:cs typeface="Calibri Light"/>
            </a:rPr>
            <a:t>Hausaufgabenhëllef</a:t>
          </a:r>
          <a:r>
            <a:rPr lang="fr-CH" sz="2400" kern="1200" dirty="0">
              <a:solidFill>
                <a:schemeClr val="tx1"/>
              </a:solidFill>
              <a:latin typeface="Calibri Light"/>
              <a:cs typeface="Calibri Light"/>
            </a:rPr>
            <a:t> </a:t>
          </a:r>
          <a:r>
            <a:rPr lang="fr-CH" sz="2400" kern="1200" dirty="0" err="1">
              <a:solidFill>
                <a:schemeClr val="tx1"/>
              </a:solidFill>
              <a:latin typeface="Calibri Light"/>
              <a:cs typeface="Calibri Light"/>
            </a:rPr>
            <a:t>gëtt</a:t>
          </a:r>
          <a:r>
            <a:rPr lang="fr-CH" sz="2400" kern="1200" dirty="0">
              <a:solidFill>
                <a:schemeClr val="tx1"/>
              </a:solidFill>
              <a:latin typeface="Calibri Light"/>
              <a:cs typeface="Calibri Light"/>
            </a:rPr>
            <a:t> op </a:t>
          </a:r>
          <a:r>
            <a:rPr lang="fr-CH" sz="2400" kern="1200" dirty="0" err="1">
              <a:solidFill>
                <a:schemeClr val="tx1"/>
              </a:solidFill>
              <a:latin typeface="Calibri Light"/>
              <a:cs typeface="Calibri Light"/>
            </a:rPr>
            <a:t>Distanz</a:t>
          </a:r>
          <a:r>
            <a:rPr lang="fr-CH" sz="2400" kern="1200" dirty="0">
              <a:solidFill>
                <a:schemeClr val="tx1"/>
              </a:solidFill>
              <a:latin typeface="Calibri Light"/>
              <a:cs typeface="Calibri Light"/>
            </a:rPr>
            <a:t> </a:t>
          </a:r>
          <a:r>
            <a:rPr lang="fr-CH" sz="2400" kern="1200" dirty="0" err="1">
              <a:solidFill>
                <a:schemeClr val="tx1"/>
              </a:solidFill>
              <a:latin typeface="Calibri Light"/>
              <a:cs typeface="Calibri Light"/>
            </a:rPr>
            <a:t>assuréiert</a:t>
          </a:r>
          <a:r>
            <a:rPr lang="fr-CH" sz="2400" kern="1200" dirty="0">
              <a:solidFill>
                <a:schemeClr val="tx1"/>
              </a:solidFill>
              <a:latin typeface="Calibri Light"/>
              <a:cs typeface="Calibri Light"/>
            </a:rPr>
            <a:t> – sur demande </a:t>
          </a:r>
          <a:endParaRPr lang="en-US" sz="2400" kern="1200" dirty="0">
            <a:solidFill>
              <a:schemeClr val="tx1"/>
            </a:solidFill>
            <a:latin typeface="Calibri Light"/>
            <a:cs typeface="Calibri Light"/>
          </a:endParaRPr>
        </a:p>
      </dsp:txBody>
      <dsp:txXfrm>
        <a:off x="1759904" y="3929889"/>
        <a:ext cx="5587721" cy="15706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3CA63-A4EB-4BE7-9E8E-7BF0D24B397B}">
      <dsp:nvSpPr>
        <dsp:cNvPr id="0" name=""/>
        <dsp:cNvSpPr/>
      </dsp:nvSpPr>
      <dsp:spPr>
        <a:xfrm>
          <a:off x="0" y="486019"/>
          <a:ext cx="7374729" cy="20579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E5B50-564D-48F8-8CE2-8C8F0FEA1639}">
      <dsp:nvSpPr>
        <dsp:cNvPr id="0" name=""/>
        <dsp:cNvSpPr/>
      </dsp:nvSpPr>
      <dsp:spPr>
        <a:xfrm>
          <a:off x="622516" y="949049"/>
          <a:ext cx="1132955" cy="1131848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67E04-68A1-4869-8749-0497663E06CE}">
      <dsp:nvSpPr>
        <dsp:cNvPr id="0" name=""/>
        <dsp:cNvSpPr/>
      </dsp:nvSpPr>
      <dsp:spPr>
        <a:xfrm>
          <a:off x="2377989" y="486019"/>
          <a:ext cx="4992088" cy="2059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008" tIns="218008" rIns="218008" bIns="21800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400" kern="1200" dirty="0" err="1">
              <a:latin typeface="Calibri Light"/>
              <a:cs typeface="Calibri Light"/>
            </a:rPr>
            <a:t>Pausen</a:t>
          </a:r>
          <a:r>
            <a:rPr lang="fr-CH" sz="2400" kern="1200" dirty="0">
              <a:latin typeface="Calibri Light"/>
              <a:cs typeface="Calibri Light"/>
            </a:rPr>
            <a:t>: </a:t>
          </a:r>
          <a:r>
            <a:rPr lang="fr-CH" sz="2400" kern="1200" dirty="0" err="1">
              <a:latin typeface="Calibri Light"/>
              <a:cs typeface="Calibri Light"/>
            </a:rPr>
            <a:t>wärend</a:t>
          </a:r>
          <a:r>
            <a:rPr lang="fr-CH" sz="2400" kern="1200" dirty="0">
              <a:latin typeface="Calibri Light"/>
              <a:cs typeface="Calibri Light"/>
            </a:rPr>
            <a:t> de </a:t>
          </a:r>
          <a:r>
            <a:rPr lang="fr-CH" sz="2400" kern="1200" dirty="0" err="1">
              <a:latin typeface="Calibri Light"/>
              <a:cs typeface="Calibri Light"/>
            </a:rPr>
            <a:t>Pausen</a:t>
          </a:r>
          <a:r>
            <a:rPr lang="fr-CH" sz="2400" kern="1200" dirty="0">
              <a:latin typeface="Calibri Light"/>
              <a:cs typeface="Calibri Light"/>
            </a:rPr>
            <a:t> </a:t>
          </a:r>
          <a:r>
            <a:rPr lang="fr-CH" sz="2400" kern="1200" dirty="0" err="1">
              <a:latin typeface="Calibri Light"/>
              <a:cs typeface="Calibri Light"/>
            </a:rPr>
            <a:t>bleiwen</a:t>
          </a:r>
          <a:r>
            <a:rPr lang="fr-CH" sz="2400" kern="1200" dirty="0">
              <a:latin typeface="Calibri Light"/>
              <a:cs typeface="Calibri Light"/>
            </a:rPr>
            <a:t> d’</a:t>
          </a:r>
          <a:r>
            <a:rPr lang="fr-CH" sz="2400" kern="1200" dirty="0" err="1">
              <a:latin typeface="Calibri Light"/>
              <a:cs typeface="Calibri Light"/>
            </a:rPr>
            <a:t>Schüler</a:t>
          </a:r>
          <a:r>
            <a:rPr lang="fr-CH" sz="2400" kern="1200" dirty="0">
              <a:latin typeface="Calibri Light"/>
              <a:cs typeface="Calibri Light"/>
            </a:rPr>
            <a:t> </a:t>
          </a:r>
          <a:r>
            <a:rPr lang="fr-CH" sz="2400" kern="1200" dirty="0" err="1">
              <a:latin typeface="Calibri Light"/>
              <a:cs typeface="Calibri Light"/>
            </a:rPr>
            <a:t>am</a:t>
          </a:r>
          <a:r>
            <a:rPr lang="fr-CH" sz="2400" kern="1200" dirty="0">
              <a:latin typeface="Calibri Light"/>
              <a:cs typeface="Calibri Light"/>
            </a:rPr>
            <a:t> </a:t>
          </a:r>
          <a:r>
            <a:rPr lang="fr-CH" sz="2400" kern="1200" dirty="0" err="1">
              <a:latin typeface="Calibri Light"/>
              <a:cs typeface="Calibri Light"/>
            </a:rPr>
            <a:t>Klassesall</a:t>
          </a:r>
          <a:r>
            <a:rPr lang="fr-CH" sz="2400" kern="1200" dirty="0">
              <a:latin typeface="Calibri Light"/>
              <a:cs typeface="Calibri Light"/>
            </a:rPr>
            <a:t>.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400" kern="1200" dirty="0">
              <a:latin typeface="Calibri Light"/>
              <a:cs typeface="Calibri Light"/>
            </a:rPr>
            <a:t>D’</a:t>
          </a:r>
          <a:r>
            <a:rPr lang="fr-CH" sz="2400" kern="1200" dirty="0" err="1">
              <a:latin typeface="Calibri Light"/>
              <a:cs typeface="Calibri Light"/>
            </a:rPr>
            <a:t>Fënsteren</a:t>
          </a:r>
          <a:r>
            <a:rPr lang="fr-CH" sz="2400" kern="1200" dirty="0">
              <a:latin typeface="Calibri Light"/>
              <a:cs typeface="Calibri Light"/>
            </a:rPr>
            <a:t> an d’Dire </a:t>
          </a:r>
          <a:r>
            <a:rPr lang="fr-CH" sz="2400" kern="1200" dirty="0" err="1">
              <a:latin typeface="Calibri Light"/>
              <a:cs typeface="Calibri Light"/>
            </a:rPr>
            <a:t>ginn</a:t>
          </a:r>
          <a:r>
            <a:rPr lang="fr-CH" sz="2400" kern="1200" dirty="0">
              <a:latin typeface="Calibri Light"/>
              <a:cs typeface="Calibri Light"/>
            </a:rPr>
            <a:t> </a:t>
          </a:r>
          <a:r>
            <a:rPr lang="fr-CH" sz="2400" kern="1200" dirty="0" err="1">
              <a:latin typeface="Calibri Light"/>
              <a:cs typeface="Calibri Light"/>
            </a:rPr>
            <a:t>opgemaach</a:t>
          </a:r>
          <a:r>
            <a:rPr lang="fr-CH" sz="2400" kern="1200" dirty="0">
              <a:latin typeface="Calibri Light"/>
              <a:cs typeface="Calibri Light"/>
            </a:rPr>
            <a:t> </a:t>
          </a:r>
          <a:r>
            <a:rPr lang="fr-CH" sz="2400" kern="1200" dirty="0" err="1">
              <a:latin typeface="Calibri Light"/>
              <a:cs typeface="Calibri Light"/>
            </a:rPr>
            <a:t>fir</a:t>
          </a:r>
          <a:r>
            <a:rPr lang="fr-CH" sz="2400" kern="1200" dirty="0">
              <a:latin typeface="Calibri Light"/>
              <a:cs typeface="Calibri Light"/>
            </a:rPr>
            <a:t> </a:t>
          </a:r>
          <a:r>
            <a:rPr lang="fr-CH" sz="2400" kern="1200" dirty="0" err="1">
              <a:latin typeface="Calibri Light"/>
              <a:cs typeface="Calibri Light"/>
            </a:rPr>
            <a:t>ze</a:t>
          </a:r>
          <a:r>
            <a:rPr lang="fr-CH" sz="2400" kern="1200" dirty="0">
              <a:latin typeface="Calibri Light"/>
              <a:cs typeface="Calibri Light"/>
            </a:rPr>
            <a:t> </a:t>
          </a:r>
          <a:r>
            <a:rPr lang="fr-CH" sz="2400" kern="1200" dirty="0" err="1">
              <a:latin typeface="Calibri Light"/>
              <a:cs typeface="Calibri Light"/>
            </a:rPr>
            <a:t>lëften</a:t>
          </a:r>
          <a:r>
            <a:rPr lang="fr-CH" sz="2400" kern="1200" dirty="0">
              <a:latin typeface="Calibri Light"/>
              <a:cs typeface="Calibri Light"/>
            </a:rPr>
            <a:t>.</a:t>
          </a:r>
          <a:endParaRPr lang="en-US" sz="2400" kern="1200" dirty="0">
            <a:latin typeface="Calibri Light"/>
            <a:cs typeface="Calibri Light"/>
          </a:endParaRPr>
        </a:p>
      </dsp:txBody>
      <dsp:txXfrm>
        <a:off x="2377989" y="486019"/>
        <a:ext cx="4992088" cy="2059918"/>
      </dsp:txXfrm>
    </dsp:sp>
    <dsp:sp modelId="{B6A2DBF4-C0DD-4367-9200-C30C1750981C}">
      <dsp:nvSpPr>
        <dsp:cNvPr id="0" name=""/>
        <dsp:cNvSpPr/>
      </dsp:nvSpPr>
      <dsp:spPr>
        <a:xfrm>
          <a:off x="0" y="2957922"/>
          <a:ext cx="7374729" cy="20579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FE0CC-CEA2-48A3-B69E-3FBB63226332}">
      <dsp:nvSpPr>
        <dsp:cNvPr id="0" name=""/>
        <dsp:cNvSpPr/>
      </dsp:nvSpPr>
      <dsp:spPr>
        <a:xfrm>
          <a:off x="622516" y="3420951"/>
          <a:ext cx="1132955" cy="1131848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11591-3F15-4E8D-AAE4-7FEE0AC4FCF3}">
      <dsp:nvSpPr>
        <dsp:cNvPr id="0" name=""/>
        <dsp:cNvSpPr/>
      </dsp:nvSpPr>
      <dsp:spPr>
        <a:xfrm>
          <a:off x="2377989" y="2957922"/>
          <a:ext cx="4992088" cy="2059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008" tIns="218008" rIns="218008" bIns="218008" numCol="1" spcCol="127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400" kern="1200" dirty="0">
              <a:latin typeface="Calibri Light"/>
              <a:cs typeface="Calibri Light"/>
            </a:rPr>
            <a:t>Toilette: d’</a:t>
          </a:r>
          <a:r>
            <a:rPr lang="fr-CH" sz="2400" kern="1200" dirty="0" err="1">
              <a:latin typeface="Calibri Light"/>
              <a:cs typeface="Calibri Light"/>
            </a:rPr>
            <a:t>Schüler</a:t>
          </a:r>
          <a:r>
            <a:rPr lang="fr-CH" sz="2400" kern="1200" dirty="0">
              <a:latin typeface="Calibri Light"/>
              <a:cs typeface="Calibri Light"/>
            </a:rPr>
            <a:t> </a:t>
          </a:r>
          <a:r>
            <a:rPr lang="fr-CH" sz="2400" kern="1200" dirty="0" err="1">
              <a:latin typeface="Calibri Light"/>
              <a:cs typeface="Calibri Light"/>
            </a:rPr>
            <a:t>ginn</a:t>
          </a:r>
          <a:r>
            <a:rPr lang="fr-CH" sz="2400" kern="1200" dirty="0">
              <a:latin typeface="Calibri Light"/>
              <a:cs typeface="Calibri Light"/>
            </a:rPr>
            <a:t> </a:t>
          </a:r>
          <a:r>
            <a:rPr lang="fr-CH" sz="2400" kern="1200" dirty="0" err="1">
              <a:latin typeface="Calibri Light"/>
              <a:cs typeface="Calibri Light"/>
            </a:rPr>
            <a:t>am</a:t>
          </a:r>
          <a:r>
            <a:rPr lang="fr-CH" sz="2400" kern="1200" dirty="0">
              <a:latin typeface="Calibri Light"/>
              <a:cs typeface="Calibri Light"/>
            </a:rPr>
            <a:t> </a:t>
          </a:r>
          <a:r>
            <a:rPr lang="fr-CH" sz="2400" kern="1200" dirty="0" err="1">
              <a:latin typeface="Calibri Light"/>
              <a:cs typeface="Calibri Light"/>
            </a:rPr>
            <a:t>Prinzip</a:t>
          </a:r>
          <a:r>
            <a:rPr lang="fr-CH" sz="2400" kern="1200" dirty="0">
              <a:latin typeface="Calibri Light"/>
              <a:cs typeface="Calibri Light"/>
            </a:rPr>
            <a:t> </a:t>
          </a:r>
          <a:r>
            <a:rPr lang="fr-CH" sz="2400" kern="1200" dirty="0" err="1">
              <a:latin typeface="Calibri Light"/>
              <a:cs typeface="Calibri Light"/>
            </a:rPr>
            <a:t>wärend</a:t>
          </a:r>
          <a:r>
            <a:rPr lang="fr-CH" sz="2400" kern="1200" dirty="0">
              <a:latin typeface="Calibri Light"/>
              <a:cs typeface="Calibri Light"/>
            </a:rPr>
            <a:t> der </a:t>
          </a:r>
          <a:r>
            <a:rPr lang="fr-CH" sz="2400" kern="1200" dirty="0" err="1">
              <a:latin typeface="Calibri Light"/>
              <a:cs typeface="Calibri Light"/>
            </a:rPr>
            <a:t>Schoulstonn</a:t>
          </a:r>
          <a:r>
            <a:rPr lang="fr-CH" sz="2400" kern="1200" dirty="0">
              <a:latin typeface="Calibri Light"/>
              <a:cs typeface="Calibri Light"/>
            </a:rPr>
            <a:t> op d’Toilette, an net </a:t>
          </a:r>
          <a:r>
            <a:rPr lang="fr-CH" sz="2400" kern="1200" dirty="0" err="1">
              <a:latin typeface="Calibri Light"/>
              <a:cs typeface="Calibri Light"/>
            </a:rPr>
            <a:t>wärend</a:t>
          </a:r>
          <a:r>
            <a:rPr lang="fr-CH" sz="2400" kern="1200" dirty="0">
              <a:latin typeface="Calibri Light"/>
              <a:cs typeface="Calibri Light"/>
            </a:rPr>
            <a:t> der </a:t>
          </a:r>
          <a:r>
            <a:rPr lang="fr-CH" sz="2400" kern="1200" dirty="0" err="1">
              <a:latin typeface="Calibri Light"/>
              <a:cs typeface="Calibri Light"/>
            </a:rPr>
            <a:t>Paus</a:t>
          </a:r>
          <a:r>
            <a:rPr lang="fr-CH" sz="2400" kern="1200" dirty="0">
              <a:latin typeface="Calibri Light"/>
              <a:cs typeface="Calibri Light"/>
            </a:rPr>
            <a:t>. All Klass </a:t>
          </a:r>
          <a:r>
            <a:rPr lang="fr-CH" sz="2400" kern="1200" dirty="0" err="1">
              <a:latin typeface="Calibri Light"/>
              <a:cs typeface="Calibri Light"/>
            </a:rPr>
            <a:t>soll</a:t>
          </a:r>
          <a:r>
            <a:rPr lang="fr-CH" sz="2400" kern="1200" dirty="0">
              <a:latin typeface="Calibri Light"/>
              <a:cs typeface="Calibri Light"/>
            </a:rPr>
            <a:t> </a:t>
          </a:r>
          <a:r>
            <a:rPr lang="fr-CH" sz="2400" kern="1200" dirty="0" err="1">
              <a:latin typeface="Calibri Light"/>
              <a:cs typeface="Calibri Light"/>
            </a:rPr>
            <a:t>sech</a:t>
          </a:r>
          <a:r>
            <a:rPr lang="fr-CH" sz="2400" kern="1200" dirty="0">
              <a:latin typeface="Calibri Light"/>
              <a:cs typeface="Calibri Light"/>
            </a:rPr>
            <a:t> un de Planning </a:t>
          </a:r>
          <a:r>
            <a:rPr lang="fr-CH" sz="2400" kern="1200" dirty="0" err="1">
              <a:latin typeface="Calibri Light"/>
              <a:cs typeface="Calibri Light"/>
            </a:rPr>
            <a:t>vun</a:t>
          </a:r>
          <a:r>
            <a:rPr lang="fr-CH" sz="2400" kern="1200" dirty="0">
              <a:latin typeface="Calibri Light"/>
              <a:cs typeface="Calibri Light"/>
            </a:rPr>
            <a:t> </a:t>
          </a:r>
          <a:r>
            <a:rPr lang="fr-CH" sz="2400" kern="1200" dirty="0" err="1">
              <a:latin typeface="Calibri Light"/>
              <a:cs typeface="Calibri Light"/>
            </a:rPr>
            <a:t>sengem</a:t>
          </a:r>
          <a:r>
            <a:rPr lang="fr-CH" sz="2400" kern="1200" dirty="0">
              <a:latin typeface="Calibri Light"/>
              <a:cs typeface="Calibri Light"/>
            </a:rPr>
            <a:t> Gebai halen. </a:t>
          </a:r>
        </a:p>
      </dsp:txBody>
      <dsp:txXfrm>
        <a:off x="2377989" y="2957922"/>
        <a:ext cx="4992088" cy="2059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E4A3-2545-4D6F-B4DD-4490802C6CFC}" type="datetimeFigureOut">
              <a:rPr lang="de-LU" smtClean="0"/>
              <a:t>07.05.2020</a:t>
            </a:fld>
            <a:endParaRPr lang="de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AEF8-7EA2-488B-9548-9CE308823131}" type="slidenum">
              <a:rPr lang="de-LU" smtClean="0"/>
              <a:t>‹N°›</a:t>
            </a:fld>
            <a:endParaRPr lang="de-L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43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E4A3-2545-4D6F-B4DD-4490802C6CFC}" type="datetimeFigureOut">
              <a:rPr lang="de-LU" smtClean="0"/>
              <a:t>07.05.2020</a:t>
            </a:fld>
            <a:endParaRPr lang="de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AEF8-7EA2-488B-9548-9CE308823131}" type="slidenum">
              <a:rPr lang="de-LU" smtClean="0"/>
              <a:t>‹N°›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259798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E4A3-2545-4D6F-B4DD-4490802C6CFC}" type="datetimeFigureOut">
              <a:rPr lang="de-LU" smtClean="0"/>
              <a:t>07.05.2020</a:t>
            </a:fld>
            <a:endParaRPr lang="de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AEF8-7EA2-488B-9548-9CE308823131}" type="slidenum">
              <a:rPr lang="de-LU" smtClean="0"/>
              <a:t>‹N°›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179781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E4A3-2545-4D6F-B4DD-4490802C6CFC}" type="datetimeFigureOut">
              <a:rPr lang="de-LU" smtClean="0"/>
              <a:t>07.05.2020</a:t>
            </a:fld>
            <a:endParaRPr lang="de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AEF8-7EA2-488B-9548-9CE308823131}" type="slidenum">
              <a:rPr lang="de-LU" smtClean="0"/>
              <a:t>‹N°›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14769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E4A3-2545-4D6F-B4DD-4490802C6CFC}" type="datetimeFigureOut">
              <a:rPr lang="de-LU" smtClean="0"/>
              <a:t>07.05.2020</a:t>
            </a:fld>
            <a:endParaRPr lang="de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AEF8-7EA2-488B-9548-9CE308823131}" type="slidenum">
              <a:rPr lang="de-LU" smtClean="0"/>
              <a:t>‹N°›</a:t>
            </a:fld>
            <a:endParaRPr lang="de-L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92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E4A3-2545-4D6F-B4DD-4490802C6CFC}" type="datetimeFigureOut">
              <a:rPr lang="de-LU" smtClean="0"/>
              <a:t>07.05.2020</a:t>
            </a:fld>
            <a:endParaRPr lang="de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AEF8-7EA2-488B-9548-9CE308823131}" type="slidenum">
              <a:rPr lang="de-LU" smtClean="0"/>
              <a:t>‹N°›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197860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E4A3-2545-4D6F-B4DD-4490802C6CFC}" type="datetimeFigureOut">
              <a:rPr lang="de-LU" smtClean="0"/>
              <a:t>07.05.2020</a:t>
            </a:fld>
            <a:endParaRPr lang="de-L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AEF8-7EA2-488B-9548-9CE308823131}" type="slidenum">
              <a:rPr lang="de-LU" smtClean="0"/>
              <a:t>‹N°›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161747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E4A3-2545-4D6F-B4DD-4490802C6CFC}" type="datetimeFigureOut">
              <a:rPr lang="de-LU" smtClean="0"/>
              <a:t>07.05.2020</a:t>
            </a:fld>
            <a:endParaRPr lang="de-L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AEF8-7EA2-488B-9548-9CE308823131}" type="slidenum">
              <a:rPr lang="de-LU" smtClean="0"/>
              <a:t>‹N°›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226467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E4A3-2545-4D6F-B4DD-4490802C6CFC}" type="datetimeFigureOut">
              <a:rPr lang="de-LU" smtClean="0"/>
              <a:t>07.05.2020</a:t>
            </a:fld>
            <a:endParaRPr lang="de-L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L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AEF8-7EA2-488B-9548-9CE308823131}" type="slidenum">
              <a:rPr lang="de-LU" smtClean="0"/>
              <a:t>‹N°›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260643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3E4E4A3-2545-4D6F-B4DD-4490802C6CFC}" type="datetimeFigureOut">
              <a:rPr lang="de-LU" smtClean="0"/>
              <a:t>07.05.2020</a:t>
            </a:fld>
            <a:endParaRPr lang="de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B4AEF8-7EA2-488B-9548-9CE308823131}" type="slidenum">
              <a:rPr lang="de-LU" smtClean="0"/>
              <a:t>‹N°›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407513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E4A3-2545-4D6F-B4DD-4490802C6CFC}" type="datetimeFigureOut">
              <a:rPr lang="de-LU" smtClean="0"/>
              <a:t>07.05.2020</a:t>
            </a:fld>
            <a:endParaRPr lang="de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AEF8-7EA2-488B-9548-9CE308823131}" type="slidenum">
              <a:rPr lang="de-LU" smtClean="0"/>
              <a:t>‹N°›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197320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3E4E4A3-2545-4D6F-B4DD-4490802C6CFC}" type="datetimeFigureOut">
              <a:rPr lang="de-LU" smtClean="0"/>
              <a:t>07.05.2020</a:t>
            </a:fld>
            <a:endParaRPr lang="de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BB4AEF8-7EA2-488B-9548-9CE308823131}" type="slidenum">
              <a:rPr lang="de-LU" smtClean="0"/>
              <a:t>‹N°›</a:t>
            </a:fld>
            <a:endParaRPr lang="de-L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13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orientation.nb@lcd.lu" TargetMode="External"/><Relationship Id="rId2" Type="http://schemas.openxmlformats.org/officeDocument/2006/relationships/hyperlink" Target="mailto:orientation.ab@lcd.l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rientation.be@lcd.lu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FC4947-AA59-4B94-9E50-DD39F5FDD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1110" y="639097"/>
            <a:ext cx="3401961" cy="3686015"/>
          </a:xfrm>
        </p:spPr>
        <p:txBody>
          <a:bodyPr>
            <a:normAutofit/>
          </a:bodyPr>
          <a:lstStyle/>
          <a:p>
            <a:r>
              <a:rPr lang="fr-CH" sz="4000" err="1"/>
              <a:t>Wichteg</a:t>
            </a:r>
            <a:r>
              <a:rPr lang="fr-CH" sz="4000"/>
              <a:t> </a:t>
            </a:r>
            <a:r>
              <a:rPr lang="fr-CH" sz="4000" err="1"/>
              <a:t>Informatioune</a:t>
            </a:r>
            <a:r>
              <a:rPr lang="fr-CH" sz="4000"/>
              <a:t> </a:t>
            </a:r>
            <a:br>
              <a:rPr lang="fr-CH" sz="4000"/>
            </a:br>
            <a:r>
              <a:rPr lang="fr-CH" sz="4000" err="1"/>
              <a:t>zur</a:t>
            </a:r>
            <a:r>
              <a:rPr lang="fr-CH" sz="4000"/>
              <a:t> Reprise </a:t>
            </a:r>
            <a:r>
              <a:rPr lang="fr-CH" sz="4000" err="1"/>
              <a:t>vun</a:t>
            </a:r>
            <a:r>
              <a:rPr lang="fr-CH" sz="4000"/>
              <a:t> de Course </a:t>
            </a:r>
            <a:endParaRPr lang="fr-CH" sz="4000">
              <a:cs typeface="Calibri Light"/>
            </a:endParaRPr>
          </a:p>
        </p:txBody>
      </p:sp>
      <p:pic>
        <p:nvPicPr>
          <p:cNvPr id="4" name="Grafik 4" descr="Ein Bild, das Zeichnung enthält.&#10;&#10;Mit sehr hoher Zuverlässigkeit generierte Beschreibung">
            <a:extLst>
              <a:ext uri="{FF2B5EF4-FFF2-40B4-BE49-F238E27FC236}">
                <a16:creationId xmlns:a16="http://schemas.microsoft.com/office/drawing/2014/main" id="{FF67EA53-90FA-4042-ACE9-4DB992A26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63" y="750290"/>
            <a:ext cx="6871968" cy="3593111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6998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F207E69B-0F6F-4D15-A988-616519F6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4113C24-A97F-448E-BE2B-73E74A61D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5305A2B-300E-41C8-BD07-A00F775AD31C}"/>
              </a:ext>
            </a:extLst>
          </p:cNvPr>
          <p:cNvSpPr txBox="1">
            <a:spLocks/>
          </p:cNvSpPr>
          <p:nvPr/>
        </p:nvSpPr>
        <p:spPr>
          <a:xfrm>
            <a:off x="463853" y="85841"/>
            <a:ext cx="6777433" cy="6416216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1"/>
              </a:buClr>
              <a:buNone/>
            </a:pPr>
            <a:r>
              <a:rPr lang="en-US" sz="2400">
                <a:solidFill>
                  <a:schemeClr val="bg1"/>
                </a:solidFill>
                <a:latin typeface="Calibri Light"/>
                <a:cs typeface="Calibri Light"/>
              </a:rPr>
              <a:t>WEI BENOTZT EEN D'MASK?</a:t>
            </a:r>
          </a:p>
          <a:p>
            <a:pPr marL="0" indent="0" algn="just">
              <a:buClr>
                <a:schemeClr val="accent1"/>
              </a:buClr>
              <a:buNone/>
            </a:pPr>
            <a:endParaRPr lang="en-US" sz="240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342900" indent="-342900" algn="just">
              <a:buClr>
                <a:schemeClr val="accent1"/>
              </a:buClr>
              <a:buFont typeface="Calibri" panose="020F0502020204030204" pitchFamily="34" charset="0"/>
            </a:pPr>
            <a:r>
              <a:rPr lang="en-US" sz="2400" u="sng" err="1">
                <a:solidFill>
                  <a:schemeClr val="bg1"/>
                </a:solidFill>
                <a:latin typeface="Calibri Light"/>
                <a:cs typeface="Calibri Light"/>
              </a:rPr>
              <a:t>D'Mask</a:t>
            </a:r>
            <a:r>
              <a:rPr lang="en-US" sz="2400" u="sng">
                <a:solidFill>
                  <a:schemeClr val="bg1"/>
                </a:solidFill>
                <a:latin typeface="Calibri Light"/>
                <a:cs typeface="Calibri Light"/>
              </a:rPr>
              <a:t> muss de Mond an </a:t>
            </a:r>
            <a:r>
              <a:rPr lang="en-US" sz="2400" u="sng" err="1">
                <a:solidFill>
                  <a:schemeClr val="bg1"/>
                </a:solidFill>
                <a:latin typeface="Calibri Light"/>
                <a:cs typeface="Calibri Light"/>
              </a:rPr>
              <a:t>d'Nues</a:t>
            </a:r>
            <a:r>
              <a:rPr lang="en-US" sz="2400" u="sng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en-US" sz="2400" u="sng" err="1">
                <a:solidFill>
                  <a:schemeClr val="bg1"/>
                </a:solidFill>
                <a:latin typeface="Calibri Light"/>
                <a:cs typeface="Calibri Light"/>
              </a:rPr>
              <a:t>ganz</a:t>
            </a:r>
            <a:r>
              <a:rPr lang="en-US" sz="2400" u="sng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en-US" sz="2400" u="sng" err="1">
                <a:solidFill>
                  <a:schemeClr val="bg1"/>
                </a:solidFill>
                <a:latin typeface="Calibri Light"/>
                <a:cs typeface="Calibri Light"/>
              </a:rPr>
              <a:t>bedecken</a:t>
            </a:r>
            <a:r>
              <a:rPr lang="en-US" sz="2400">
                <a:solidFill>
                  <a:schemeClr val="bg1"/>
                </a:solidFill>
                <a:latin typeface="Calibri Light"/>
                <a:cs typeface="Calibri Light"/>
              </a:rPr>
              <a:t>.  </a:t>
            </a:r>
          </a:p>
          <a:p>
            <a:pPr marL="342900" indent="-342900" algn="just">
              <a:buClr>
                <a:schemeClr val="accent1"/>
              </a:buClr>
              <a:buFont typeface="Calibri" panose="020F0502020204030204" pitchFamily="34" charset="0"/>
            </a:pPr>
            <a:endParaRPr lang="en-US" sz="240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342900" indent="-342900" algn="just">
              <a:buClr>
                <a:schemeClr val="accent1"/>
              </a:buClr>
              <a:buFont typeface="Calibri" panose="020F0502020204030204" pitchFamily="34" charset="0"/>
            </a:pP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Si</a:t>
            </a:r>
            <a:r>
              <a:rPr lang="en-US" sz="24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muss </a:t>
            </a:r>
            <a:r>
              <a:rPr lang="en-US" sz="240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gutt</a:t>
            </a:r>
            <a:r>
              <a:rPr lang="en-US" sz="24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um Kapp </a:t>
            </a:r>
            <a:r>
              <a:rPr lang="en-US" sz="240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befestegt</a:t>
            </a:r>
            <a:r>
              <a:rPr lang="en-US" sz="24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sinn</a:t>
            </a:r>
            <a:r>
              <a:rPr lang="en-US" sz="24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, fir </a:t>
            </a:r>
            <a:r>
              <a:rPr lang="en-US" sz="240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datt</a:t>
            </a:r>
            <a:r>
              <a:rPr lang="en-US" sz="24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esou</a:t>
            </a:r>
            <a:r>
              <a:rPr lang="en-US" sz="24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mann</a:t>
            </a:r>
            <a:r>
              <a:rPr lang="en-US" sz="24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wéi</a:t>
            </a:r>
            <a:r>
              <a:rPr lang="en-US" sz="24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méiglech</a:t>
            </a:r>
            <a:r>
              <a:rPr lang="en-US" sz="24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Lächer</a:t>
            </a:r>
            <a:r>
              <a:rPr lang="en-US" sz="24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tëscht</a:t>
            </a:r>
            <a:r>
              <a:rPr lang="en-US" sz="24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dem </a:t>
            </a:r>
            <a:r>
              <a:rPr lang="en-US" sz="240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Gesiicht</a:t>
            </a:r>
            <a:r>
              <a:rPr lang="en-US" sz="24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an der Mask </a:t>
            </a:r>
            <a:r>
              <a:rPr lang="en-US" sz="240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sinn</a:t>
            </a:r>
            <a:r>
              <a:rPr lang="en-US" sz="24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.</a:t>
            </a:r>
            <a:r>
              <a:rPr lang="en-US" sz="2400">
                <a:solidFill>
                  <a:schemeClr val="bg1"/>
                </a:solidFill>
                <a:latin typeface="Calibri Light"/>
                <a:cs typeface="Calibri Light"/>
              </a:rPr>
              <a:t> </a:t>
            </a:r>
          </a:p>
          <a:p>
            <a:pPr marL="342900" indent="-342900" algn="just">
              <a:buClr>
                <a:schemeClr val="accent1"/>
              </a:buClr>
              <a:buFont typeface="Calibri" panose="020F0502020204030204" pitchFamily="34" charset="0"/>
            </a:pPr>
            <a:endParaRPr lang="en-US" sz="240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342900" indent="-342900" algn="just">
              <a:buClr>
                <a:schemeClr val="accent1"/>
              </a:buClr>
              <a:buFont typeface="Calibri" panose="020F0502020204030204" pitchFamily="34" charset="0"/>
            </a:pPr>
            <a:r>
              <a:rPr lang="en-US" sz="240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Paakt</a:t>
            </a:r>
            <a:r>
              <a:rPr lang="en-US" sz="24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d’Mask</a:t>
            </a:r>
            <a:r>
              <a:rPr lang="en-US" sz="24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net un, </a:t>
            </a:r>
            <a:r>
              <a:rPr lang="en-US" sz="240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wann</a:t>
            </a:r>
            <a:r>
              <a:rPr lang="en-US" sz="24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Dir se </a:t>
            </a:r>
            <a:r>
              <a:rPr lang="en-US" sz="240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ophutt</a:t>
            </a:r>
            <a:r>
              <a:rPr lang="en-US" sz="24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! </a:t>
            </a:r>
            <a:r>
              <a:rPr lang="en-US" sz="2400">
                <a:solidFill>
                  <a:schemeClr val="bg1"/>
                </a:solidFill>
                <a:latin typeface="Calibri Light"/>
                <a:cs typeface="Calibri Light"/>
              </a:rPr>
              <a:t> </a:t>
            </a:r>
          </a:p>
          <a:p>
            <a:pPr marL="342900" indent="-342900" algn="just">
              <a:buClr>
                <a:schemeClr val="accent1"/>
              </a:buClr>
              <a:buFont typeface="Calibri" panose="020F0502020204030204" pitchFamily="34" charset="0"/>
            </a:pPr>
            <a:endParaRPr lang="en-US" sz="240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342900" indent="-342900" algn="just">
              <a:buClr>
                <a:schemeClr val="accent1"/>
              </a:buClr>
              <a:buFont typeface="Calibri" panose="020F0502020204030204" pitchFamily="34" charset="0"/>
            </a:pPr>
            <a:r>
              <a:rPr lang="en-US" sz="24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Wann </a:t>
            </a:r>
            <a:r>
              <a:rPr lang="en-US" sz="240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dir</a:t>
            </a:r>
            <a:r>
              <a:rPr lang="en-US" sz="24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d’Mask</a:t>
            </a:r>
            <a:r>
              <a:rPr lang="en-US" sz="24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ausdoot</a:t>
            </a:r>
            <a:r>
              <a:rPr lang="en-US" sz="24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, da </a:t>
            </a:r>
            <a:r>
              <a:rPr lang="en-US" sz="240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paakt</a:t>
            </a:r>
            <a:r>
              <a:rPr lang="en-US" sz="24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se net </a:t>
            </a:r>
            <a:r>
              <a:rPr lang="en-US" sz="240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vir</a:t>
            </a:r>
            <a:r>
              <a:rPr lang="en-US" sz="24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un. </a:t>
            </a:r>
            <a:endParaRPr lang="en-US" sz="240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342900" indent="-342900" algn="just">
              <a:buClr>
                <a:schemeClr val="accent1"/>
              </a:buClr>
              <a:buFont typeface="Calibri" panose="020F0502020204030204" pitchFamily="34" charset="0"/>
            </a:pPr>
            <a:endParaRPr lang="en-US" sz="240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342900" indent="-342900" algn="just">
              <a:buClr>
                <a:schemeClr val="accent1"/>
              </a:buClr>
              <a:buFont typeface="Calibri" panose="020F0502020204030204" pitchFamily="34" charset="0"/>
            </a:pPr>
            <a:r>
              <a:rPr lang="en-US" sz="2400" u="sng" err="1">
                <a:solidFill>
                  <a:schemeClr val="bg1"/>
                </a:solidFill>
                <a:latin typeface="Calibri Light"/>
                <a:cs typeface="Calibri Light"/>
              </a:rPr>
              <a:t>Wäscht</a:t>
            </a:r>
            <a:r>
              <a:rPr lang="en-US" sz="2400" u="sng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en-US" sz="2400" u="sng" err="1">
                <a:solidFill>
                  <a:schemeClr val="bg1"/>
                </a:solidFill>
                <a:latin typeface="Calibri Light"/>
                <a:cs typeface="Calibri Light"/>
              </a:rPr>
              <a:t>är</a:t>
            </a:r>
            <a:r>
              <a:rPr lang="en-US" sz="2400" u="sng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en-US" sz="2400" u="sng" err="1">
                <a:solidFill>
                  <a:schemeClr val="bg1"/>
                </a:solidFill>
                <a:latin typeface="Calibri Light"/>
                <a:cs typeface="Calibri Light"/>
              </a:rPr>
              <a:t>Hänn</a:t>
            </a:r>
            <a:r>
              <a:rPr lang="en-US" sz="2400" u="sng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en-US" sz="2400" u="sng" err="1">
                <a:solidFill>
                  <a:schemeClr val="bg1"/>
                </a:solidFill>
                <a:latin typeface="Calibri Light"/>
                <a:cs typeface="Calibri Light"/>
              </a:rPr>
              <a:t>gutt</a:t>
            </a:r>
            <a:r>
              <a:rPr lang="en-US" sz="2400" u="sng">
                <a:solidFill>
                  <a:schemeClr val="bg1"/>
                </a:solidFill>
                <a:latin typeface="Calibri Light"/>
                <a:cs typeface="Calibri Light"/>
              </a:rPr>
              <a:t>, </a:t>
            </a:r>
            <a:r>
              <a:rPr lang="en-US" sz="2400" u="sng" err="1">
                <a:solidFill>
                  <a:schemeClr val="bg1"/>
                </a:solidFill>
                <a:latin typeface="Calibri Light"/>
                <a:cs typeface="Calibri Light"/>
              </a:rPr>
              <a:t>nodeems</a:t>
            </a:r>
            <a:r>
              <a:rPr lang="en-US" sz="2400" u="sng">
                <a:solidFill>
                  <a:schemeClr val="bg1"/>
                </a:solidFill>
                <a:latin typeface="Calibri Light"/>
                <a:cs typeface="Calibri Light"/>
              </a:rPr>
              <a:t> der </a:t>
            </a:r>
            <a:r>
              <a:rPr lang="en-US" sz="2400" u="sng" err="1">
                <a:solidFill>
                  <a:schemeClr val="bg1"/>
                </a:solidFill>
                <a:latin typeface="Calibri Light"/>
                <a:cs typeface="Calibri Light"/>
              </a:rPr>
              <a:t>är</a:t>
            </a:r>
            <a:r>
              <a:rPr lang="en-US" sz="2400" u="sng">
                <a:solidFill>
                  <a:schemeClr val="bg1"/>
                </a:solidFill>
                <a:latin typeface="Calibri Light"/>
                <a:cs typeface="Calibri Light"/>
              </a:rPr>
              <a:t> Mask </a:t>
            </a:r>
            <a:r>
              <a:rPr lang="en-US" sz="2400" u="sng" err="1">
                <a:solidFill>
                  <a:schemeClr val="bg1"/>
                </a:solidFill>
                <a:latin typeface="Calibri Light"/>
                <a:cs typeface="Calibri Light"/>
              </a:rPr>
              <a:t>ausgedo</a:t>
            </a:r>
            <a:r>
              <a:rPr lang="en-US" sz="2400" u="sng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en-US" sz="2400" u="sng" err="1">
                <a:solidFill>
                  <a:schemeClr val="bg1"/>
                </a:solidFill>
                <a:latin typeface="Calibri Light"/>
                <a:cs typeface="Calibri Light"/>
              </a:rPr>
              <a:t>oder</a:t>
            </a:r>
            <a:r>
              <a:rPr lang="en-US" sz="2400" u="sng">
                <a:solidFill>
                  <a:schemeClr val="bg1"/>
                </a:solidFill>
                <a:latin typeface="Calibri Light"/>
                <a:cs typeface="Calibri Light"/>
              </a:rPr>
              <a:t> </a:t>
            </a:r>
            <a:r>
              <a:rPr lang="en-US" sz="2400" u="sng" err="1">
                <a:solidFill>
                  <a:schemeClr val="bg1"/>
                </a:solidFill>
                <a:latin typeface="Calibri Light"/>
                <a:cs typeface="Calibri Light"/>
              </a:rPr>
              <a:t>ugepack</a:t>
            </a:r>
            <a:r>
              <a:rPr lang="en-US" sz="2400" u="sng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en-US" sz="2400" u="sng" err="1">
                <a:solidFill>
                  <a:schemeClr val="bg1"/>
                </a:solidFill>
                <a:latin typeface="Calibri Light"/>
                <a:cs typeface="Calibri Light"/>
              </a:rPr>
              <a:t>hutt</a:t>
            </a:r>
            <a:r>
              <a:rPr lang="en-US" sz="2400" u="sng">
                <a:solidFill>
                  <a:schemeClr val="bg1"/>
                </a:solidFill>
                <a:latin typeface="Calibri Light"/>
                <a:cs typeface="Calibri Light"/>
              </a:rPr>
              <a:t>.</a:t>
            </a:r>
          </a:p>
          <a:p>
            <a:pPr marL="0" indent="0" algn="just">
              <a:buClr>
                <a:schemeClr val="accent1"/>
              </a:buClr>
              <a:buFont typeface="Calibri" panose="020F0502020204030204" pitchFamily="34" charset="0"/>
              <a:buNone/>
            </a:pPr>
            <a:endParaRPr lang="en-US" sz="1800">
              <a:solidFill>
                <a:srgbClr val="000000"/>
              </a:solidFill>
            </a:endParaRPr>
          </a:p>
          <a:p>
            <a:pPr algn="just">
              <a:buClr>
                <a:schemeClr val="accent1"/>
              </a:buClr>
              <a:buFont typeface="Calibri" panose="020F0502020204030204" pitchFamily="34" charset="0"/>
            </a:pPr>
            <a:endParaRPr lang="en-US" sz="1800">
              <a:solidFill>
                <a:srgbClr val="000000"/>
              </a:solidFill>
            </a:endParaRPr>
          </a:p>
          <a:p>
            <a:pPr algn="just">
              <a:buClr>
                <a:schemeClr val="accent1"/>
              </a:buClr>
              <a:buFont typeface="Calibri" panose="020F0502020204030204" pitchFamily="34" charset="0"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0EA43E2-C9E1-4415-824D-FC15F7E61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71FAEE0D-93BE-4CE6-91CA-30C472076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247" y="4376676"/>
            <a:ext cx="2252965" cy="2276265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06BE9F85-487E-4A9F-830B-F2F80326D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5884" y="4625337"/>
            <a:ext cx="2123779" cy="2160897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297298F6-9396-4D09-82CA-A0B905945B61}"/>
              </a:ext>
            </a:extLst>
          </p:cNvPr>
          <p:cNvSpPr txBox="1">
            <a:spLocks/>
          </p:cNvSpPr>
          <p:nvPr/>
        </p:nvSpPr>
        <p:spPr>
          <a:xfrm>
            <a:off x="8258565" y="2013012"/>
            <a:ext cx="3800406" cy="23135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err="1">
                <a:ea typeface="+mj-lt"/>
                <a:cs typeface="+mj-lt"/>
              </a:rPr>
              <a:t>Richtegt</a:t>
            </a:r>
            <a:r>
              <a:rPr lang="en-US" sz="3400">
                <a:ea typeface="+mj-lt"/>
                <a:cs typeface="+mj-lt"/>
              </a:rPr>
              <a:t> </a:t>
            </a:r>
            <a:r>
              <a:rPr lang="en-US" sz="3400" err="1">
                <a:ea typeface="+mj-lt"/>
                <a:cs typeface="+mj-lt"/>
              </a:rPr>
              <a:t>Droe</a:t>
            </a:r>
            <a:r>
              <a:rPr lang="en-US" sz="3400">
                <a:ea typeface="+mj-lt"/>
                <a:cs typeface="+mj-lt"/>
              </a:rPr>
              <a:t> </a:t>
            </a:r>
            <a:endParaRPr lang="de-DE" err="1">
              <a:ea typeface="+mj-lt"/>
              <a:cs typeface="+mj-lt"/>
            </a:endParaRPr>
          </a:p>
          <a:p>
            <a:r>
              <a:rPr lang="en-US" sz="3400" err="1">
                <a:ea typeface="+mj-lt"/>
                <a:cs typeface="+mj-lt"/>
              </a:rPr>
              <a:t>vum</a:t>
            </a:r>
            <a:r>
              <a:rPr lang="en-US" sz="3400">
                <a:ea typeface="+mj-lt"/>
                <a:cs typeface="+mj-lt"/>
              </a:rPr>
              <a:t>  </a:t>
            </a:r>
            <a:r>
              <a:rPr lang="en-US" sz="3400" err="1">
                <a:ea typeface="+mj-lt"/>
                <a:cs typeface="+mj-lt"/>
              </a:rPr>
              <a:t>Mondschutz</a:t>
            </a:r>
            <a:endParaRPr lang="de-DE">
              <a:cs typeface="Calibri Light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CD03D04-42A9-4532-8F1A-299CC157A038}"/>
              </a:ext>
            </a:extLst>
          </p:cNvPr>
          <p:cNvCxnSpPr/>
          <p:nvPr/>
        </p:nvCxnSpPr>
        <p:spPr>
          <a:xfrm flipV="1">
            <a:off x="8372906" y="4324241"/>
            <a:ext cx="3349119" cy="13963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6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F207E69B-0F6F-4D15-A988-616519F6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4113C24-A97F-448E-BE2B-73E74A61D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0EA43E2-C9E1-4415-824D-FC15F7E61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297298F6-9396-4D09-82CA-A0B905945B61}"/>
              </a:ext>
            </a:extLst>
          </p:cNvPr>
          <p:cNvSpPr txBox="1">
            <a:spLocks/>
          </p:cNvSpPr>
          <p:nvPr/>
        </p:nvSpPr>
        <p:spPr>
          <a:xfrm>
            <a:off x="8258565" y="2013012"/>
            <a:ext cx="3867150" cy="2308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400">
              <a:cs typeface="Calibri Light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CD03D04-42A9-4532-8F1A-299CC157A038}"/>
              </a:ext>
            </a:extLst>
          </p:cNvPr>
          <p:cNvCxnSpPr/>
          <p:nvPr/>
        </p:nvCxnSpPr>
        <p:spPr>
          <a:xfrm flipV="1">
            <a:off x="8372906" y="4324241"/>
            <a:ext cx="3349119" cy="13963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3">
            <a:extLst>
              <a:ext uri="{FF2B5EF4-FFF2-40B4-BE49-F238E27FC236}">
                <a16:creationId xmlns:a16="http://schemas.microsoft.com/office/drawing/2014/main" id="{6CAD6066-906F-494A-B525-25626111F43A}"/>
              </a:ext>
            </a:extLst>
          </p:cNvPr>
          <p:cNvSpPr txBox="1">
            <a:spLocks/>
          </p:cNvSpPr>
          <p:nvPr/>
        </p:nvSpPr>
        <p:spPr>
          <a:xfrm>
            <a:off x="527153" y="1661669"/>
            <a:ext cx="6683315" cy="16078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u="sng" err="1">
                <a:solidFill>
                  <a:schemeClr val="bg1"/>
                </a:solidFill>
              </a:rPr>
              <a:t>Evitéiert</a:t>
            </a:r>
            <a:r>
              <a:rPr lang="en-US" sz="2400" u="sng">
                <a:solidFill>
                  <a:schemeClr val="bg1"/>
                </a:solidFill>
              </a:rPr>
              <a:t> de </a:t>
            </a:r>
            <a:r>
              <a:rPr lang="en-US" sz="2400" u="sng" err="1">
                <a:solidFill>
                  <a:schemeClr val="bg1"/>
                </a:solidFill>
              </a:rPr>
              <a:t>noe</a:t>
            </a:r>
            <a:r>
              <a:rPr lang="en-US" sz="2400" u="sng">
                <a:solidFill>
                  <a:schemeClr val="bg1"/>
                </a:solidFill>
              </a:rPr>
              <a:t> </a:t>
            </a:r>
            <a:r>
              <a:rPr lang="en-US" sz="2400" u="sng" err="1">
                <a:solidFill>
                  <a:schemeClr val="bg1"/>
                </a:solidFill>
              </a:rPr>
              <a:t>Kontakt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zu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anere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Leit</a:t>
            </a:r>
            <a:r>
              <a:rPr lang="en-US" sz="2400">
                <a:solidFill>
                  <a:schemeClr val="bg1"/>
                </a:solidFill>
              </a:rPr>
              <a:t>.</a:t>
            </a:r>
            <a:endParaRPr lang="en-US" sz="2400">
              <a:solidFill>
                <a:schemeClr val="bg1"/>
              </a:solidFill>
              <a:cs typeface="Calibri Light"/>
            </a:endParaRPr>
          </a:p>
          <a:p>
            <a:pPr algn="just"/>
            <a:endParaRPr lang="en-US" sz="2400">
              <a:solidFill>
                <a:srgbClr val="FFFFFF"/>
              </a:solidFill>
              <a:cs typeface="Calibri Light"/>
            </a:endParaRPr>
          </a:p>
          <a:p>
            <a:pPr algn="just"/>
            <a:r>
              <a:rPr lang="en-US" sz="2400" err="1">
                <a:solidFill>
                  <a:schemeClr val="bg1"/>
                </a:solidFill>
                <a:ea typeface="+mj-lt"/>
                <a:cs typeface="+mj-lt"/>
              </a:rPr>
              <a:t>Haalt</a:t>
            </a:r>
            <a:r>
              <a:rPr lang="en-US" sz="240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j-lt"/>
                <a:cs typeface="+mj-lt"/>
              </a:rPr>
              <a:t>een</a:t>
            </a:r>
            <a:r>
              <a:rPr lang="en-US" sz="240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j-lt"/>
                <a:cs typeface="+mj-lt"/>
              </a:rPr>
              <a:t>Ofstand</a:t>
            </a:r>
            <a:r>
              <a:rPr lang="en-US" sz="240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j-lt"/>
                <a:cs typeface="+mj-lt"/>
              </a:rPr>
              <a:t>vun</a:t>
            </a:r>
            <a:r>
              <a:rPr lang="en-US" sz="2400">
                <a:solidFill>
                  <a:schemeClr val="bg1"/>
                </a:solidFill>
                <a:ea typeface="+mj-lt"/>
                <a:cs typeface="+mj-lt"/>
              </a:rPr>
              <a:t> op </a:t>
            </a:r>
            <a:r>
              <a:rPr lang="en-US" sz="2400" err="1">
                <a:solidFill>
                  <a:schemeClr val="bg1"/>
                </a:solidFill>
                <a:ea typeface="+mj-lt"/>
                <a:cs typeface="+mj-lt"/>
              </a:rPr>
              <a:t>d'mannst</a:t>
            </a:r>
            <a:r>
              <a:rPr lang="en-US" sz="2400">
                <a:solidFill>
                  <a:schemeClr val="bg1"/>
                </a:solidFill>
                <a:ea typeface="+mj-lt"/>
                <a:cs typeface="+mj-lt"/>
              </a:rPr>
              <a:t> 2 Meter.</a:t>
            </a:r>
            <a:r>
              <a:rPr lang="en-US" sz="2400">
                <a:solidFill>
                  <a:schemeClr val="bg1"/>
                </a:solidFill>
              </a:rPr>
              <a:t> </a:t>
            </a:r>
            <a:endParaRPr lang="fr-CH" sz="2400">
              <a:solidFill>
                <a:schemeClr val="bg1"/>
              </a:solidFill>
              <a:cs typeface="Calibri Light"/>
            </a:endParaRPr>
          </a:p>
        </p:txBody>
      </p:sp>
      <p:pic>
        <p:nvPicPr>
          <p:cNvPr id="3" name="Grafik 7">
            <a:extLst>
              <a:ext uri="{FF2B5EF4-FFF2-40B4-BE49-F238E27FC236}">
                <a16:creationId xmlns:a16="http://schemas.microsoft.com/office/drawing/2014/main" id="{899E7FFD-D502-48A6-90B0-B8625EE50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806" y="4622565"/>
            <a:ext cx="2755994" cy="2188667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55B1B54E-840F-4F10-A352-DCD4B60588D0}"/>
              </a:ext>
            </a:extLst>
          </p:cNvPr>
          <p:cNvSpPr txBox="1">
            <a:spLocks/>
          </p:cNvSpPr>
          <p:nvPr/>
        </p:nvSpPr>
        <p:spPr>
          <a:xfrm>
            <a:off x="525129" y="3588498"/>
            <a:ext cx="6687038" cy="12434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CH" sz="2400" dirty="0">
                <a:solidFill>
                  <a:schemeClr val="bg1"/>
                </a:solidFill>
                <a:latin typeface="+mj-lt"/>
                <a:cs typeface="Calibri Light"/>
              </a:rPr>
              <a:t>Just </a:t>
            </a:r>
            <a:r>
              <a:rPr lang="fr-CH" sz="2400" dirty="0" err="1">
                <a:solidFill>
                  <a:schemeClr val="bg1"/>
                </a:solidFill>
                <a:latin typeface="+mj-lt"/>
                <a:cs typeface="Calibri Light"/>
              </a:rPr>
              <a:t>wann</a:t>
            </a:r>
            <a:r>
              <a:rPr lang="fr-CH" sz="2400" dirty="0">
                <a:solidFill>
                  <a:schemeClr val="bg1"/>
                </a:solidFill>
                <a:latin typeface="+mj-lt"/>
                <a:cs typeface="Calibri Light"/>
              </a:rPr>
              <a:t> </a:t>
            </a:r>
            <a:r>
              <a:rPr lang="fr-CH" sz="2400" dirty="0" err="1">
                <a:solidFill>
                  <a:schemeClr val="bg1"/>
                </a:solidFill>
                <a:latin typeface="+mj-lt"/>
                <a:cs typeface="Calibri Light"/>
              </a:rPr>
              <a:t>déi</a:t>
            </a:r>
            <a:r>
              <a:rPr lang="fr-CH" sz="2400" dirty="0">
                <a:solidFill>
                  <a:schemeClr val="bg1"/>
                </a:solidFill>
                <a:latin typeface="+mj-lt"/>
                <a:cs typeface="Calibri Light"/>
              </a:rPr>
              <a:t> minimal </a:t>
            </a:r>
            <a:r>
              <a:rPr lang="fr-CH" sz="2400" dirty="0" err="1">
                <a:solidFill>
                  <a:schemeClr val="bg1"/>
                </a:solidFill>
                <a:latin typeface="+mj-lt"/>
                <a:cs typeface="Calibri Light"/>
              </a:rPr>
              <a:t>Distanz</a:t>
            </a:r>
            <a:r>
              <a:rPr lang="fr-CH" sz="2400" dirty="0">
                <a:solidFill>
                  <a:schemeClr val="bg1"/>
                </a:solidFill>
                <a:latin typeface="+mj-lt"/>
                <a:cs typeface="Calibri Light"/>
              </a:rPr>
              <a:t> </a:t>
            </a:r>
            <a:r>
              <a:rPr lang="fr-CH" sz="2400" dirty="0" err="1">
                <a:solidFill>
                  <a:schemeClr val="bg1"/>
                </a:solidFill>
                <a:latin typeface="+mj-lt"/>
                <a:cs typeface="Calibri Light"/>
              </a:rPr>
              <a:t>vun</a:t>
            </a:r>
            <a:r>
              <a:rPr lang="fr-CH" sz="2400" dirty="0">
                <a:solidFill>
                  <a:schemeClr val="bg1"/>
                </a:solidFill>
                <a:latin typeface="+mj-lt"/>
                <a:cs typeface="Calibri Light"/>
              </a:rPr>
              <a:t> 2m </a:t>
            </a:r>
            <a:r>
              <a:rPr lang="fr-CH" sz="2400" u="sng" dirty="0" err="1">
                <a:solidFill>
                  <a:schemeClr val="bg1"/>
                </a:solidFill>
                <a:latin typeface="+mj-lt"/>
                <a:cs typeface="Calibri Light"/>
              </a:rPr>
              <a:t>am</a:t>
            </a:r>
            <a:r>
              <a:rPr lang="fr-CH" sz="2400" u="sng" dirty="0">
                <a:solidFill>
                  <a:schemeClr val="bg1"/>
                </a:solidFill>
                <a:latin typeface="+mj-lt"/>
                <a:cs typeface="Calibri Light"/>
              </a:rPr>
              <a:t> </a:t>
            </a:r>
            <a:r>
              <a:rPr lang="fr-CH" sz="2400" u="sng" dirty="0" err="1">
                <a:solidFill>
                  <a:schemeClr val="bg1"/>
                </a:solidFill>
                <a:latin typeface="+mj-lt"/>
                <a:cs typeface="Calibri Light"/>
              </a:rPr>
              <a:t>Klassesall</a:t>
            </a:r>
            <a:r>
              <a:rPr lang="fr-CH" sz="2400" dirty="0">
                <a:solidFill>
                  <a:schemeClr val="bg1"/>
                </a:solidFill>
                <a:latin typeface="+mj-lt"/>
                <a:cs typeface="Calibri Light"/>
              </a:rPr>
              <a:t> ka </a:t>
            </a:r>
            <a:r>
              <a:rPr lang="fr-CH" sz="2400" dirty="0" err="1">
                <a:solidFill>
                  <a:schemeClr val="bg1"/>
                </a:solidFill>
                <a:latin typeface="+mj-lt"/>
                <a:cs typeface="Calibri Light"/>
              </a:rPr>
              <a:t>respektéiert</a:t>
            </a:r>
            <a:r>
              <a:rPr lang="fr-CH" sz="2400" dirty="0">
                <a:solidFill>
                  <a:schemeClr val="bg1"/>
                </a:solidFill>
                <a:latin typeface="+mj-lt"/>
                <a:cs typeface="Calibri Light"/>
              </a:rPr>
              <a:t> </a:t>
            </a:r>
            <a:r>
              <a:rPr lang="fr-CH" sz="2400" dirty="0" err="1">
                <a:solidFill>
                  <a:schemeClr val="bg1"/>
                </a:solidFill>
                <a:latin typeface="+mj-lt"/>
                <a:cs typeface="Calibri Light"/>
              </a:rPr>
              <a:t>ginn</a:t>
            </a:r>
            <a:r>
              <a:rPr lang="fr-CH" sz="2400" dirty="0">
                <a:solidFill>
                  <a:schemeClr val="bg1"/>
                </a:solidFill>
                <a:latin typeface="+mj-lt"/>
                <a:cs typeface="Calibri Light"/>
              </a:rPr>
              <a:t>, </a:t>
            </a:r>
            <a:r>
              <a:rPr lang="fr-CH" sz="2400" dirty="0" err="1">
                <a:solidFill>
                  <a:schemeClr val="bg1"/>
                </a:solidFill>
                <a:latin typeface="+mj-lt"/>
                <a:cs typeface="Calibri Light"/>
              </a:rPr>
              <a:t>dierfen</a:t>
            </a:r>
            <a:r>
              <a:rPr lang="fr-CH" sz="2400" dirty="0">
                <a:solidFill>
                  <a:schemeClr val="bg1"/>
                </a:solidFill>
                <a:latin typeface="+mj-lt"/>
                <a:cs typeface="Calibri Light"/>
              </a:rPr>
              <a:t> d'</a:t>
            </a:r>
            <a:r>
              <a:rPr lang="fr-CH" sz="2400" dirty="0" err="1">
                <a:solidFill>
                  <a:schemeClr val="bg1"/>
                </a:solidFill>
                <a:latin typeface="+mj-lt"/>
                <a:cs typeface="Calibri Light"/>
              </a:rPr>
              <a:t>Schüler</a:t>
            </a:r>
            <a:r>
              <a:rPr lang="fr-CH" sz="2400" dirty="0">
                <a:solidFill>
                  <a:schemeClr val="bg1"/>
                </a:solidFill>
                <a:latin typeface="+mj-lt"/>
                <a:cs typeface="Calibri Light"/>
              </a:rPr>
              <a:t> an de </a:t>
            </a:r>
            <a:r>
              <a:rPr lang="fr-CH" sz="2400" dirty="0" err="1">
                <a:solidFill>
                  <a:schemeClr val="bg1"/>
                </a:solidFill>
                <a:latin typeface="+mj-lt"/>
                <a:cs typeface="Calibri Light"/>
              </a:rPr>
              <a:t>Proff</a:t>
            </a:r>
            <a:r>
              <a:rPr lang="fr-CH" sz="2400" dirty="0">
                <a:solidFill>
                  <a:schemeClr val="bg1"/>
                </a:solidFill>
                <a:latin typeface="+mj-lt"/>
                <a:cs typeface="Calibri Light"/>
              </a:rPr>
              <a:t> </a:t>
            </a:r>
            <a:r>
              <a:rPr lang="fr-CH" sz="2400" dirty="0" err="1">
                <a:solidFill>
                  <a:schemeClr val="bg1"/>
                </a:solidFill>
                <a:latin typeface="+mj-lt"/>
                <a:cs typeface="Calibri Light"/>
              </a:rPr>
              <a:t>am</a:t>
            </a:r>
            <a:r>
              <a:rPr lang="fr-CH" sz="2400" dirty="0">
                <a:solidFill>
                  <a:schemeClr val="bg1"/>
                </a:solidFill>
                <a:latin typeface="+mj-lt"/>
                <a:cs typeface="Calibri Light"/>
              </a:rPr>
              <a:t> </a:t>
            </a:r>
            <a:r>
              <a:rPr lang="fr-CH" sz="2400" dirty="0" err="1">
                <a:solidFill>
                  <a:schemeClr val="bg1"/>
                </a:solidFill>
                <a:latin typeface="+mj-lt"/>
                <a:cs typeface="Calibri Light"/>
              </a:rPr>
              <a:t>Klassesall</a:t>
            </a:r>
            <a:r>
              <a:rPr lang="fr-CH" sz="2400" dirty="0">
                <a:solidFill>
                  <a:schemeClr val="bg1"/>
                </a:solidFill>
                <a:latin typeface="+mj-lt"/>
                <a:cs typeface="Calibri Light"/>
              </a:rPr>
              <a:t> hier Mask </a:t>
            </a:r>
            <a:r>
              <a:rPr lang="fr-CH" sz="2400" dirty="0" err="1">
                <a:solidFill>
                  <a:schemeClr val="bg1"/>
                </a:solidFill>
                <a:latin typeface="+mj-lt"/>
                <a:cs typeface="Calibri Light"/>
              </a:rPr>
              <a:t>ausdinn</a:t>
            </a:r>
            <a:r>
              <a:rPr lang="fr-CH" sz="2400" dirty="0">
                <a:solidFill>
                  <a:schemeClr val="bg1"/>
                </a:solidFill>
                <a:latin typeface="+mj-lt"/>
                <a:cs typeface="Calibri Light"/>
              </a:rPr>
              <a:t>.</a:t>
            </a:r>
          </a:p>
          <a:p>
            <a:pPr algn="just"/>
            <a:endParaRPr lang="fr-CH" sz="2400" dirty="0"/>
          </a:p>
          <a:p>
            <a:pPr algn="just"/>
            <a:endParaRPr lang="de-LU" sz="2400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58675C5-265B-4E07-820A-810D14C2E6CE}"/>
              </a:ext>
            </a:extLst>
          </p:cNvPr>
          <p:cNvSpPr txBox="1">
            <a:spLocks/>
          </p:cNvSpPr>
          <p:nvPr/>
        </p:nvSpPr>
        <p:spPr>
          <a:xfrm>
            <a:off x="8327838" y="2013012"/>
            <a:ext cx="3867150" cy="2308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>
              <a:cs typeface="Calibri Light"/>
            </a:endParaRPr>
          </a:p>
          <a:p>
            <a:r>
              <a:rPr lang="en-US" sz="3400">
                <a:cs typeface="Calibri Light"/>
              </a:rPr>
              <a:t>Gestes-</a:t>
            </a:r>
            <a:r>
              <a:rPr lang="en-US" sz="3400" err="1">
                <a:cs typeface="Calibri Light"/>
              </a:rPr>
              <a:t>barrière</a:t>
            </a:r>
            <a:endParaRPr lang="en-US" sz="340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76397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7EE378F3-9642-471B-8215-AA3288422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6405F82-F7FB-4124-AE2B-3D69A007C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F9365C-B8B0-4FE4-821C-6DC0885561A5}"/>
              </a:ext>
            </a:extLst>
          </p:cNvPr>
          <p:cNvSpPr txBox="1"/>
          <p:nvPr/>
        </p:nvSpPr>
        <p:spPr>
          <a:xfrm>
            <a:off x="718722" y="612169"/>
            <a:ext cx="6580940" cy="5199192"/>
          </a:xfrm>
          <a:prstGeom prst="rect">
            <a:avLst/>
          </a:prstGeom>
        </p:spPr>
        <p:txBody>
          <a:bodyPr rot="0" spcFirstLastPara="0" vertOverflow="overflow" horzOverflow="overflow" vert="horz" lIns="0" tIns="45720" rIns="0" bIns="4572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</a:pPr>
            <a:endParaRPr lang="en-US" sz="2400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pPr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</a:pPr>
            <a:r>
              <a:rPr lang="en-US" sz="2400" u="sng" dirty="0" err="1">
                <a:solidFill>
                  <a:schemeClr val="bg1"/>
                </a:solidFill>
                <a:latin typeface="Calibri Light"/>
                <a:cs typeface="Calibri Light"/>
              </a:rPr>
              <a:t>Desinfectant</a:t>
            </a:r>
            <a:r>
              <a:rPr lang="en-US" sz="2400" u="sng" dirty="0">
                <a:solidFill>
                  <a:schemeClr val="bg1"/>
                </a:solidFill>
                <a:latin typeface="Calibri Light"/>
                <a:cs typeface="Calibri Light"/>
              </a:rPr>
              <a:t> an </a:t>
            </a:r>
            <a:r>
              <a:rPr lang="en-US" sz="2400" u="sng" dirty="0" err="1">
                <a:solidFill>
                  <a:schemeClr val="bg1"/>
                </a:solidFill>
                <a:latin typeface="Calibri Light"/>
                <a:cs typeface="Calibri Light"/>
              </a:rPr>
              <a:t>flësseg</a:t>
            </a:r>
            <a:r>
              <a:rPr lang="en-US" sz="2400" u="sng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en-US" sz="2400" u="sng" dirty="0" err="1">
                <a:solidFill>
                  <a:schemeClr val="bg1"/>
                </a:solidFill>
                <a:latin typeface="Calibri Light"/>
                <a:cs typeface="Calibri Light"/>
              </a:rPr>
              <a:t>Seef</a:t>
            </a:r>
            <a:r>
              <a:rPr lang="en-US" sz="2400" u="sng" dirty="0">
                <a:solidFill>
                  <a:schemeClr val="bg1"/>
                </a:solidFill>
                <a:latin typeface="Calibri Light"/>
                <a:cs typeface="Calibri Light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Calibri Light"/>
                <a:cs typeface="Calibri Light"/>
              </a:rPr>
              <a:t>stinn</a:t>
            </a:r>
            <a:r>
              <a:rPr lang="en-US" sz="2400" dirty="0">
                <a:solidFill>
                  <a:schemeClr val="bg1"/>
                </a:solidFill>
                <a:latin typeface="Calibri Light"/>
                <a:cs typeface="Calibri Light"/>
              </a:rPr>
              <a:t> op </a:t>
            </a:r>
            <a:r>
              <a:rPr lang="en-US" sz="2400" dirty="0" err="1">
                <a:solidFill>
                  <a:schemeClr val="bg1"/>
                </a:solidFill>
                <a:latin typeface="Calibri Light"/>
                <a:cs typeface="Calibri Light"/>
              </a:rPr>
              <a:t>strategësche</a:t>
            </a:r>
            <a:r>
              <a:rPr lang="en-US" sz="2400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 Light"/>
                <a:cs typeface="Calibri Light"/>
              </a:rPr>
              <a:t>Punkten</a:t>
            </a:r>
            <a:r>
              <a:rPr lang="en-US" sz="2400" dirty="0">
                <a:solidFill>
                  <a:schemeClr val="bg1"/>
                </a:solidFill>
                <a:latin typeface="Calibri Light"/>
                <a:cs typeface="Calibri Light"/>
              </a:rPr>
              <a:t>:</a:t>
            </a:r>
          </a:p>
          <a:p>
            <a:pPr marL="742950" lvl="1" indent="-285750" algn="just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,Sans-Serif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an der </a:t>
            </a:r>
            <a:r>
              <a:rPr lang="en-US" sz="2400" dirty="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Haaptentrée</a:t>
            </a:r>
            <a:r>
              <a:rPr lang="en-US" sz="2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,</a:t>
            </a:r>
          </a:p>
          <a:p>
            <a:pPr marL="742950" lvl="1" indent="-285750" algn="just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,Sans-Serif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bei</a:t>
            </a:r>
            <a:r>
              <a:rPr lang="en-US" sz="2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den </a:t>
            </a:r>
            <a:r>
              <a:rPr lang="en-US" sz="2400" dirty="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Toiletten</a:t>
            </a:r>
            <a:r>
              <a:rPr lang="en-US" sz="2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,</a:t>
            </a:r>
          </a:p>
          <a:p>
            <a:pPr marL="742950" lvl="1" indent="-285750" algn="just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,Sans-Serif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an de </a:t>
            </a:r>
            <a:r>
              <a:rPr lang="en-US" sz="2400" dirty="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Klassesäll</a:t>
            </a:r>
            <a:r>
              <a:rPr lang="en-US" sz="2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. </a:t>
            </a:r>
            <a:endParaRPr lang="en-US" dirty="0">
              <a:solidFill>
                <a:schemeClr val="bg1"/>
              </a:solidFill>
            </a:endParaRPr>
          </a:p>
          <a:p>
            <a:pPr marL="742950" lvl="1" indent="-285750" algn="just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,Sans-Serif"/>
              <a:buChar char="•"/>
            </a:pPr>
            <a:endParaRPr lang="en-US" sz="2400" dirty="0">
              <a:solidFill>
                <a:schemeClr val="bg1"/>
              </a:solidFill>
              <a:latin typeface="Calibri Light"/>
              <a:ea typeface="+mn-lt"/>
              <a:cs typeface="+mn-lt"/>
            </a:endParaRPr>
          </a:p>
          <a:p>
            <a:pPr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</a:pPr>
            <a:r>
              <a:rPr lang="en-US" sz="2400" dirty="0">
                <a:solidFill>
                  <a:schemeClr val="bg1"/>
                </a:solidFill>
                <a:latin typeface="Calibri Light"/>
                <a:cs typeface="Calibri Light"/>
              </a:rPr>
              <a:t>Dir </a:t>
            </a:r>
            <a:r>
              <a:rPr lang="en-US" sz="2400" dirty="0" err="1">
                <a:solidFill>
                  <a:schemeClr val="bg1"/>
                </a:solidFill>
                <a:latin typeface="Calibri Light"/>
                <a:cs typeface="Calibri Light"/>
              </a:rPr>
              <a:t>musst</a:t>
            </a:r>
            <a:r>
              <a:rPr lang="en-US" sz="2400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 Light"/>
                <a:cs typeface="Calibri Light"/>
              </a:rPr>
              <a:t>r</a:t>
            </a:r>
            <a:r>
              <a:rPr lang="en-US" sz="2400" u="sng" dirty="0" err="1">
                <a:solidFill>
                  <a:schemeClr val="bg1"/>
                </a:solidFill>
                <a:latin typeface="Calibri Light"/>
                <a:cs typeface="Calibri Light"/>
              </a:rPr>
              <a:t>eegelméisseg</a:t>
            </a:r>
            <a:r>
              <a:rPr lang="en-US" sz="2400" u="sng" dirty="0">
                <a:solidFill>
                  <a:schemeClr val="bg1"/>
                </a:solidFill>
                <a:latin typeface="Calibri Light"/>
                <a:cs typeface="Calibri Light"/>
              </a:rPr>
              <a:t> a </a:t>
            </a:r>
            <a:r>
              <a:rPr lang="en-US" sz="2400" u="sng" dirty="0" err="1">
                <a:solidFill>
                  <a:schemeClr val="bg1"/>
                </a:solidFill>
                <a:latin typeface="Calibri Light"/>
                <a:cs typeface="Calibri Light"/>
              </a:rPr>
              <a:t>richteg</a:t>
            </a:r>
            <a:r>
              <a:rPr lang="en-US" sz="2400" u="sng" dirty="0">
                <a:solidFill>
                  <a:schemeClr val="bg1"/>
                </a:solidFill>
                <a:latin typeface="Calibri Light"/>
                <a:cs typeface="Calibri Light"/>
              </a:rPr>
              <a:t> </a:t>
            </a:r>
            <a:r>
              <a:rPr lang="en-US" sz="2400" u="sng" dirty="0" err="1">
                <a:solidFill>
                  <a:schemeClr val="bg1"/>
                </a:solidFill>
                <a:latin typeface="Calibri Light"/>
                <a:cs typeface="Calibri Light"/>
              </a:rPr>
              <a:t>är</a:t>
            </a:r>
            <a:r>
              <a:rPr lang="en-US" sz="2400" u="sng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en-US" sz="2400" u="sng" dirty="0" err="1">
                <a:solidFill>
                  <a:schemeClr val="bg1"/>
                </a:solidFill>
                <a:latin typeface="Calibri Light"/>
                <a:cs typeface="Calibri Light"/>
              </a:rPr>
              <a:t>Hänn</a:t>
            </a:r>
            <a:r>
              <a:rPr lang="en-US" sz="2400" u="sng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en-US" sz="2400" u="sng" dirty="0" err="1">
                <a:solidFill>
                  <a:schemeClr val="bg1"/>
                </a:solidFill>
                <a:latin typeface="Calibri Light"/>
                <a:cs typeface="Calibri Light"/>
              </a:rPr>
              <a:t>desinfizéieren</a:t>
            </a:r>
            <a:r>
              <a:rPr lang="en-US" sz="2400" u="sng" dirty="0">
                <a:solidFill>
                  <a:schemeClr val="bg1"/>
                </a:solidFill>
                <a:latin typeface="Calibri Light"/>
                <a:cs typeface="Calibri Light"/>
              </a:rPr>
              <a:t> a </a:t>
            </a:r>
            <a:r>
              <a:rPr lang="en-US" sz="2400" u="sng" dirty="0" err="1">
                <a:solidFill>
                  <a:schemeClr val="bg1"/>
                </a:solidFill>
                <a:latin typeface="Calibri Light"/>
                <a:cs typeface="Calibri Light"/>
              </a:rPr>
              <a:t>wäschen</a:t>
            </a:r>
            <a:endParaRPr lang="en-US" sz="2400" u="sng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742950" lvl="1" indent="-285750" algn="just" defTabSz="914400"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,Sans-Serif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wann</a:t>
            </a:r>
            <a:r>
              <a:rPr lang="en-US" sz="2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der an </a:t>
            </a:r>
            <a:r>
              <a:rPr lang="en-US" sz="2400" dirty="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d'Gebei</a:t>
            </a:r>
            <a:r>
              <a:rPr lang="en-US" sz="2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 era </a:t>
            </a:r>
            <a:r>
              <a:rPr lang="en-US" sz="2400" dirty="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kommt</a:t>
            </a:r>
            <a:r>
              <a:rPr lang="en-US" sz="2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,</a:t>
            </a:r>
          </a:p>
          <a:p>
            <a:pPr marL="742950" lvl="1" indent="-285750" algn="just" defTabSz="914400"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,Sans-Serif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wann</a:t>
            </a:r>
            <a:r>
              <a:rPr lang="en-US" sz="2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der op </a:t>
            </a:r>
            <a:r>
              <a:rPr lang="en-US" sz="2400" dirty="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d’Toilette</a:t>
            </a:r>
            <a:r>
              <a:rPr lang="en-US" sz="2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waart</a:t>
            </a:r>
            <a:r>
              <a:rPr lang="en-US" sz="2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,</a:t>
            </a:r>
          </a:p>
          <a:p>
            <a:pPr marL="742950" lvl="1" indent="-285750" algn="just" defTabSz="914400"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,Sans-Serif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iert</a:t>
            </a:r>
            <a:r>
              <a:rPr lang="en-US" sz="2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 der </a:t>
            </a:r>
            <a:r>
              <a:rPr lang="en-US" sz="2400" dirty="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eppes</a:t>
            </a:r>
            <a:r>
              <a:rPr lang="en-US" sz="2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iesst</a:t>
            </a:r>
            <a:r>
              <a:rPr lang="en-US" sz="2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,</a:t>
            </a:r>
          </a:p>
          <a:p>
            <a:pPr marL="742950" lvl="1" indent="-285750" algn="just" defTabSz="914400"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,Sans-Serif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iert</a:t>
            </a:r>
            <a:r>
              <a:rPr lang="en-US" sz="2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der </a:t>
            </a:r>
            <a:r>
              <a:rPr lang="en-US" sz="2400" dirty="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eraus</a:t>
            </a:r>
            <a:r>
              <a:rPr lang="en-US" sz="2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gitt</a:t>
            </a:r>
            <a:r>
              <a:rPr lang="en-US" sz="2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.</a:t>
            </a:r>
          </a:p>
          <a:p>
            <a:pPr lvl="1" algn="just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</a:pPr>
            <a:endParaRPr lang="en-US" sz="24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AAE29FD-C3A6-46E4-BF94-132A4C4EE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Grafik 7">
            <a:extLst>
              <a:ext uri="{FF2B5EF4-FFF2-40B4-BE49-F238E27FC236}">
                <a16:creationId xmlns:a16="http://schemas.microsoft.com/office/drawing/2014/main" id="{16FC79EC-76CD-48B8-8CFE-5D903C211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158" y="4699282"/>
            <a:ext cx="2116858" cy="2068502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7CD866BB-B0EA-4C9B-A293-A6CBE6E29826}"/>
              </a:ext>
            </a:extLst>
          </p:cNvPr>
          <p:cNvSpPr txBox="1">
            <a:spLocks/>
          </p:cNvSpPr>
          <p:nvPr/>
        </p:nvSpPr>
        <p:spPr>
          <a:xfrm>
            <a:off x="8327838" y="2013012"/>
            <a:ext cx="3867150" cy="2308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err="1">
                <a:ea typeface="+mj-lt"/>
                <a:cs typeface="+mj-lt"/>
              </a:rPr>
              <a:t>Aner</a:t>
            </a:r>
            <a:r>
              <a:rPr lang="en-US" sz="3400">
                <a:ea typeface="+mj-lt"/>
                <a:cs typeface="+mj-lt"/>
              </a:rPr>
              <a:t> </a:t>
            </a:r>
          </a:p>
          <a:p>
            <a:r>
              <a:rPr lang="en-US" sz="3400">
                <a:ea typeface="+mj-lt"/>
                <a:cs typeface="+mj-lt"/>
              </a:rPr>
              <a:t>Gestes-</a:t>
            </a:r>
            <a:r>
              <a:rPr lang="en-US" sz="3400" err="1">
                <a:ea typeface="+mj-lt"/>
                <a:cs typeface="+mj-lt"/>
              </a:rPr>
              <a:t>barrière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4104361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F207E69B-0F6F-4D15-A988-616519F6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4113C24-A97F-448E-BE2B-73E74A61D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0EA43E2-C9E1-4415-824D-FC15F7E61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297298F6-9396-4D09-82CA-A0B905945B61}"/>
              </a:ext>
            </a:extLst>
          </p:cNvPr>
          <p:cNvSpPr txBox="1">
            <a:spLocks/>
          </p:cNvSpPr>
          <p:nvPr/>
        </p:nvSpPr>
        <p:spPr>
          <a:xfrm>
            <a:off x="8316677" y="1980877"/>
            <a:ext cx="3867150" cy="2308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err="1">
                <a:cs typeface="Calibri Light"/>
              </a:rPr>
              <a:t>Wéi</a:t>
            </a:r>
            <a:r>
              <a:rPr lang="en-US" sz="3400">
                <a:cs typeface="Calibri Light"/>
              </a:rPr>
              <a:t> </a:t>
            </a:r>
            <a:r>
              <a:rPr lang="en-US" sz="3400" err="1">
                <a:cs typeface="Calibri Light"/>
              </a:rPr>
              <a:t>schützen</a:t>
            </a:r>
            <a:r>
              <a:rPr lang="en-US" sz="3400">
                <a:cs typeface="Calibri Light"/>
              </a:rPr>
              <a:t> </a:t>
            </a:r>
            <a:r>
              <a:rPr lang="en-US" sz="3400" err="1">
                <a:cs typeface="Calibri Light"/>
              </a:rPr>
              <a:t>ech</a:t>
            </a:r>
            <a:r>
              <a:rPr lang="en-US" sz="3400">
                <a:cs typeface="Calibri Light"/>
              </a:rPr>
              <a:t> mech an </a:t>
            </a:r>
            <a:r>
              <a:rPr lang="en-US" sz="3400" err="1">
                <a:cs typeface="Calibri Light"/>
              </a:rPr>
              <a:t>anerer</a:t>
            </a:r>
            <a:r>
              <a:rPr lang="en-US" sz="3400">
                <a:cs typeface="Calibri Light"/>
              </a:rPr>
              <a:t>?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CD03D04-42A9-4532-8F1A-299CC157A038}"/>
              </a:ext>
            </a:extLst>
          </p:cNvPr>
          <p:cNvCxnSpPr/>
          <p:nvPr/>
        </p:nvCxnSpPr>
        <p:spPr>
          <a:xfrm flipV="1">
            <a:off x="8428325" y="4324241"/>
            <a:ext cx="3293700" cy="13963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3">
            <a:extLst>
              <a:ext uri="{FF2B5EF4-FFF2-40B4-BE49-F238E27FC236}">
                <a16:creationId xmlns:a16="http://schemas.microsoft.com/office/drawing/2014/main" id="{DF541FFE-4435-421E-A04D-E0599FD6193B}"/>
              </a:ext>
            </a:extLst>
          </p:cNvPr>
          <p:cNvSpPr txBox="1">
            <a:spLocks/>
          </p:cNvSpPr>
          <p:nvPr/>
        </p:nvSpPr>
        <p:spPr>
          <a:xfrm>
            <a:off x="1519065" y="1677604"/>
            <a:ext cx="5836176" cy="10490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LU" sz="2400" err="1">
                <a:solidFill>
                  <a:schemeClr val="bg1"/>
                </a:solidFill>
                <a:ea typeface="+mj-lt"/>
                <a:cs typeface="+mj-lt"/>
              </a:rPr>
              <a:t>Verzicht</a:t>
            </a:r>
            <a:r>
              <a:rPr lang="fr-LU" sz="2400">
                <a:solidFill>
                  <a:schemeClr val="bg1"/>
                </a:solidFill>
                <a:ea typeface="+mj-lt"/>
                <a:cs typeface="+mj-lt"/>
              </a:rPr>
              <a:t> drop </a:t>
            </a:r>
            <a:r>
              <a:rPr lang="fr-LU" sz="2400" err="1">
                <a:solidFill>
                  <a:schemeClr val="bg1"/>
                </a:solidFill>
                <a:ea typeface="+mj-lt"/>
                <a:cs typeface="+mj-lt"/>
              </a:rPr>
              <a:t>anere</a:t>
            </a:r>
            <a:r>
              <a:rPr lang="fr-LU" sz="240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fr-LU" sz="2400" err="1">
                <a:solidFill>
                  <a:schemeClr val="bg1"/>
                </a:solidFill>
                <a:ea typeface="+mj-lt"/>
                <a:cs typeface="+mj-lt"/>
              </a:rPr>
              <a:t>Leit</a:t>
            </a:r>
            <a:r>
              <a:rPr lang="fr-LU" sz="2400">
                <a:solidFill>
                  <a:schemeClr val="bg1"/>
                </a:solidFill>
                <a:ea typeface="+mj-lt"/>
                <a:cs typeface="+mj-lt"/>
              </a:rPr>
              <a:t> d’Hand </a:t>
            </a:r>
            <a:r>
              <a:rPr lang="fr-LU" sz="2400" err="1">
                <a:solidFill>
                  <a:schemeClr val="bg1"/>
                </a:solidFill>
                <a:ea typeface="+mj-lt"/>
                <a:cs typeface="+mj-lt"/>
              </a:rPr>
              <a:t>ze</a:t>
            </a:r>
            <a:r>
              <a:rPr lang="fr-LU" sz="240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fr-LU" sz="2400" err="1">
                <a:solidFill>
                  <a:schemeClr val="bg1"/>
                </a:solidFill>
                <a:ea typeface="+mj-lt"/>
                <a:cs typeface="+mj-lt"/>
              </a:rPr>
              <a:t>ginn</a:t>
            </a:r>
            <a:r>
              <a:rPr lang="fr-LU" sz="240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fr-LU" sz="2400" err="1">
                <a:solidFill>
                  <a:schemeClr val="bg1"/>
                </a:solidFill>
                <a:ea typeface="+mj-lt"/>
                <a:cs typeface="+mj-lt"/>
              </a:rPr>
              <a:t>oder</a:t>
            </a:r>
            <a:r>
              <a:rPr lang="fr-LU" sz="2400">
                <a:solidFill>
                  <a:schemeClr val="bg1"/>
                </a:solidFill>
                <a:ea typeface="+mj-lt"/>
                <a:cs typeface="+mj-lt"/>
              </a:rPr>
              <a:t> se </a:t>
            </a:r>
            <a:r>
              <a:rPr lang="fr-LU" sz="2400" err="1">
                <a:solidFill>
                  <a:schemeClr val="bg1"/>
                </a:solidFill>
                <a:ea typeface="+mj-lt"/>
                <a:cs typeface="+mj-lt"/>
              </a:rPr>
              <a:t>ze</a:t>
            </a:r>
            <a:r>
              <a:rPr lang="fr-LU" sz="240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fr-LU" sz="2400" err="1">
                <a:solidFill>
                  <a:schemeClr val="bg1"/>
                </a:solidFill>
                <a:ea typeface="+mj-lt"/>
                <a:cs typeface="+mj-lt"/>
              </a:rPr>
              <a:t>këssen</a:t>
            </a:r>
            <a:r>
              <a:rPr lang="fr-LU" sz="2400">
                <a:solidFill>
                  <a:schemeClr val="bg1"/>
                </a:solidFill>
                <a:cs typeface="Calibri Light"/>
              </a:rPr>
              <a:t>. </a:t>
            </a:r>
            <a:endParaRPr lang="de-DE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D9F8E056-2323-49B8-BF94-7DEBB7163B2A}"/>
              </a:ext>
            </a:extLst>
          </p:cNvPr>
          <p:cNvSpPr txBox="1">
            <a:spLocks/>
          </p:cNvSpPr>
          <p:nvPr/>
        </p:nvSpPr>
        <p:spPr>
          <a:xfrm>
            <a:off x="1478812" y="4302526"/>
            <a:ext cx="5821956" cy="859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err="1">
                <a:solidFill>
                  <a:schemeClr val="bg1"/>
                </a:solidFill>
                <a:ea typeface="+mj-lt"/>
                <a:cs typeface="+mj-lt"/>
              </a:rPr>
              <a:t>Houscht</a:t>
            </a:r>
            <a:r>
              <a:rPr lang="en-US" sz="240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j-lt"/>
                <a:cs typeface="+mj-lt"/>
              </a:rPr>
              <a:t>oder</a:t>
            </a:r>
            <a:r>
              <a:rPr lang="en-US" sz="240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j-lt"/>
                <a:cs typeface="+mj-lt"/>
              </a:rPr>
              <a:t>néitscht</a:t>
            </a:r>
            <a:r>
              <a:rPr lang="en-US" sz="2400">
                <a:solidFill>
                  <a:schemeClr val="bg1"/>
                </a:solidFill>
                <a:ea typeface="+mj-lt"/>
                <a:cs typeface="+mj-lt"/>
              </a:rPr>
              <a:t> an den </a:t>
            </a:r>
            <a:r>
              <a:rPr lang="en-US" sz="2400" err="1">
                <a:solidFill>
                  <a:schemeClr val="bg1"/>
                </a:solidFill>
                <a:ea typeface="+mj-lt"/>
                <a:cs typeface="+mj-lt"/>
              </a:rPr>
              <a:t>Ielebou</a:t>
            </a:r>
            <a:r>
              <a:rPr lang="en-US" sz="240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j-lt"/>
                <a:cs typeface="+mj-lt"/>
              </a:rPr>
              <a:t>oder</a:t>
            </a:r>
            <a:r>
              <a:rPr lang="en-US" sz="2400">
                <a:solidFill>
                  <a:schemeClr val="bg1"/>
                </a:solidFill>
                <a:ea typeface="+mj-lt"/>
                <a:cs typeface="+mj-lt"/>
              </a:rPr>
              <a:t> e </a:t>
            </a:r>
            <a:r>
              <a:rPr lang="en-US" sz="2400" err="1">
                <a:solidFill>
                  <a:schemeClr val="bg1"/>
                </a:solidFill>
                <a:ea typeface="+mj-lt"/>
                <a:cs typeface="+mj-lt"/>
              </a:rPr>
              <a:t>Nuesschnappech</a:t>
            </a:r>
            <a:r>
              <a:rPr lang="en-US" sz="240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j-lt"/>
                <a:cs typeface="+mj-lt"/>
              </a:rPr>
              <a:t>aus</a:t>
            </a:r>
            <a:r>
              <a:rPr lang="en-US" sz="240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j-lt"/>
                <a:cs typeface="+mj-lt"/>
              </a:rPr>
              <a:t>Pabeier</a:t>
            </a:r>
            <a:r>
              <a:rPr lang="en-US" sz="2400">
                <a:solidFill>
                  <a:schemeClr val="bg1"/>
                </a:solidFill>
                <a:ea typeface="+mj-lt"/>
                <a:cs typeface="+mj-lt"/>
              </a:rPr>
              <a:t>.</a:t>
            </a:r>
            <a:endParaRPr lang="de-DE">
              <a:solidFill>
                <a:schemeClr val="bg1"/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76E3E214-525B-4104-8F86-28E8EE6F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41" y="1981385"/>
            <a:ext cx="871476" cy="806862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43003854-B38C-4419-8437-A5042CA9D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2" y="4379560"/>
            <a:ext cx="871600" cy="780143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77B92E3D-1D30-476C-BA57-B154675173E2}"/>
              </a:ext>
            </a:extLst>
          </p:cNvPr>
          <p:cNvSpPr txBox="1">
            <a:spLocks/>
          </p:cNvSpPr>
          <p:nvPr/>
        </p:nvSpPr>
        <p:spPr>
          <a:xfrm>
            <a:off x="1518479" y="3122822"/>
            <a:ext cx="5826507" cy="745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err="1">
                <a:solidFill>
                  <a:schemeClr val="bg1"/>
                </a:solidFill>
                <a:cs typeface="Calibri Light"/>
              </a:rPr>
              <a:t>Vermeit</a:t>
            </a:r>
            <a:r>
              <a:rPr lang="en-US" sz="2400">
                <a:solidFill>
                  <a:schemeClr val="bg1"/>
                </a:solidFill>
                <a:ea typeface="+mj-lt"/>
                <a:cs typeface="+mj-lt"/>
              </a:rPr>
              <a:t> et fir </a:t>
            </a:r>
            <a:r>
              <a:rPr lang="en-US" sz="2400" err="1">
                <a:solidFill>
                  <a:schemeClr val="bg1"/>
                </a:solidFill>
                <a:ea typeface="+mj-lt"/>
                <a:cs typeface="+mj-lt"/>
              </a:rPr>
              <a:t>äert</a:t>
            </a:r>
            <a:r>
              <a:rPr lang="en-US" sz="240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j-lt"/>
                <a:cs typeface="+mj-lt"/>
              </a:rPr>
              <a:t>Gesiicht</a:t>
            </a:r>
            <a:r>
              <a:rPr lang="en-US" sz="2400">
                <a:solidFill>
                  <a:schemeClr val="bg1"/>
                </a:solidFill>
                <a:ea typeface="+mj-lt"/>
                <a:cs typeface="+mj-lt"/>
              </a:rPr>
              <a:t> mat </a:t>
            </a:r>
            <a:r>
              <a:rPr lang="en-US" sz="2400" err="1">
                <a:solidFill>
                  <a:schemeClr val="bg1"/>
                </a:solidFill>
                <a:ea typeface="+mj-lt"/>
                <a:cs typeface="+mj-lt"/>
              </a:rPr>
              <a:t>ären</a:t>
            </a:r>
            <a:r>
              <a:rPr lang="en-US" sz="240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j-lt"/>
                <a:cs typeface="+mj-lt"/>
              </a:rPr>
              <a:t>Hänn</a:t>
            </a:r>
            <a:r>
              <a:rPr lang="en-US" sz="2400">
                <a:solidFill>
                  <a:schemeClr val="bg1"/>
                </a:solidFill>
                <a:ea typeface="+mj-lt"/>
                <a:cs typeface="+mj-lt"/>
              </a:rPr>
              <a:t> ze </a:t>
            </a:r>
            <a:r>
              <a:rPr lang="en-US" sz="2400" err="1">
                <a:solidFill>
                  <a:schemeClr val="bg1"/>
                </a:solidFill>
                <a:ea typeface="+mj-lt"/>
                <a:cs typeface="+mj-lt"/>
              </a:rPr>
              <a:t>beréieren</a:t>
            </a:r>
            <a:r>
              <a:rPr lang="en-US" sz="2400">
                <a:solidFill>
                  <a:schemeClr val="bg1"/>
                </a:solidFill>
                <a:ea typeface="+mj-lt"/>
                <a:cs typeface="+mj-lt"/>
              </a:rPr>
              <a:t>.</a:t>
            </a:r>
            <a:endParaRPr lang="en-US" sz="2400">
              <a:solidFill>
                <a:schemeClr val="bg1"/>
              </a:solidFill>
              <a:cs typeface="Calibri Light"/>
            </a:endParaRPr>
          </a:p>
        </p:txBody>
      </p:sp>
      <p:pic>
        <p:nvPicPr>
          <p:cNvPr id="20" name="Picture 20">
            <a:extLst>
              <a:ext uri="{FF2B5EF4-FFF2-40B4-BE49-F238E27FC236}">
                <a16:creationId xmlns:a16="http://schemas.microsoft.com/office/drawing/2014/main" id="{8F2843E9-2E0E-492D-88E4-A45F3DDD2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27" y="3165053"/>
            <a:ext cx="875599" cy="77577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0DC2330-9279-455F-AA2A-C5BB80979CC5}"/>
              </a:ext>
            </a:extLst>
          </p:cNvPr>
          <p:cNvSpPr txBox="1"/>
          <p:nvPr/>
        </p:nvSpPr>
        <p:spPr>
          <a:xfrm>
            <a:off x="564380" y="5622699"/>
            <a:ext cx="672434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CH" sz="240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Stoffe</a:t>
            </a:r>
            <a:r>
              <a:rPr lang="fr-CH" sz="24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fr-CH" sz="240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Masken</a:t>
            </a:r>
            <a:r>
              <a:rPr lang="fr-CH" sz="24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no </a:t>
            </a:r>
            <a:r>
              <a:rPr lang="fr-CH" sz="240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Gebrauch</a:t>
            </a:r>
            <a:r>
              <a:rPr lang="fr-CH" sz="24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mat </a:t>
            </a:r>
            <a:r>
              <a:rPr lang="fr-CH" sz="240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mindestens</a:t>
            </a:r>
            <a:r>
              <a:rPr lang="fr-CH" sz="24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60°C </a:t>
            </a:r>
            <a:r>
              <a:rPr lang="fr-CH" sz="2400" err="1">
                <a:solidFill>
                  <a:schemeClr val="bg1"/>
                </a:solidFill>
                <a:ea typeface="+mn-lt"/>
                <a:cs typeface="+mn-lt"/>
              </a:rPr>
              <a:t>wäschen</a:t>
            </a:r>
            <a:r>
              <a:rPr lang="fr-CH" sz="240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de-DE">
              <a:solidFill>
                <a:schemeClr val="bg1"/>
              </a:solidFill>
              <a:latin typeface="Calibri Light"/>
            </a:endParaRPr>
          </a:p>
        </p:txBody>
      </p:sp>
      <p:sp>
        <p:nvSpPr>
          <p:cNvPr id="33" name="Title 3">
            <a:extLst>
              <a:ext uri="{FF2B5EF4-FFF2-40B4-BE49-F238E27FC236}">
                <a16:creationId xmlns:a16="http://schemas.microsoft.com/office/drawing/2014/main" id="{B0BAC734-B1EC-4240-9EBD-95D32D0C04E5}"/>
              </a:ext>
            </a:extLst>
          </p:cNvPr>
          <p:cNvSpPr txBox="1">
            <a:spLocks/>
          </p:cNvSpPr>
          <p:nvPr/>
        </p:nvSpPr>
        <p:spPr>
          <a:xfrm>
            <a:off x="1525736" y="716223"/>
            <a:ext cx="5819250" cy="8458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err="1">
                <a:solidFill>
                  <a:schemeClr val="bg1"/>
                </a:solidFill>
                <a:cs typeface="Calibri Light"/>
              </a:rPr>
              <a:t>Wäscht</a:t>
            </a:r>
            <a:r>
              <a:rPr lang="en-US" sz="2400">
                <a:solidFill>
                  <a:schemeClr val="bg1"/>
                </a:solidFill>
                <a:cs typeface="Calibri Light"/>
              </a:rPr>
              <a:t> </a:t>
            </a:r>
            <a:r>
              <a:rPr lang="en-US" sz="2400" err="1">
                <a:solidFill>
                  <a:schemeClr val="bg1"/>
                </a:solidFill>
                <a:cs typeface="Calibri Light"/>
              </a:rPr>
              <a:t>iech</a:t>
            </a:r>
            <a:r>
              <a:rPr lang="en-US" sz="2400">
                <a:solidFill>
                  <a:schemeClr val="bg1"/>
                </a:solidFill>
                <a:cs typeface="Calibri Light"/>
              </a:rPr>
              <a:t> </a:t>
            </a:r>
            <a:r>
              <a:rPr lang="en-US" sz="2400" err="1">
                <a:solidFill>
                  <a:schemeClr val="bg1"/>
                </a:solidFill>
                <a:cs typeface="Calibri Light"/>
              </a:rPr>
              <a:t>r</a:t>
            </a:r>
            <a:r>
              <a:rPr lang="en-US" sz="2400" err="1">
                <a:solidFill>
                  <a:schemeClr val="bg1"/>
                </a:solidFill>
                <a:ea typeface="+mj-lt"/>
                <a:cs typeface="+mj-lt"/>
              </a:rPr>
              <a:t>eegelméisseg</a:t>
            </a:r>
            <a:r>
              <a:rPr lang="en-US" sz="240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sz="2400" err="1">
                <a:solidFill>
                  <a:schemeClr val="bg1"/>
                </a:solidFill>
                <a:ea typeface="+mj-lt"/>
                <a:cs typeface="+mj-lt"/>
              </a:rPr>
              <a:t>d’Hänn</a:t>
            </a:r>
            <a:r>
              <a:rPr lang="en-US" sz="2400">
                <a:solidFill>
                  <a:schemeClr val="bg1"/>
                </a:solidFill>
                <a:ea typeface="+mj-lt"/>
                <a:cs typeface="+mj-lt"/>
              </a:rPr>
              <a:t> mat Wasser a </a:t>
            </a:r>
            <a:r>
              <a:rPr lang="en-US" sz="2400" err="1">
                <a:solidFill>
                  <a:schemeClr val="bg1"/>
                </a:solidFill>
                <a:ea typeface="+mj-lt"/>
                <a:cs typeface="+mj-lt"/>
              </a:rPr>
              <a:t>Seef</a:t>
            </a:r>
            <a:r>
              <a:rPr lang="en-US" sz="2400">
                <a:solidFill>
                  <a:schemeClr val="bg1"/>
                </a:solidFill>
                <a:ea typeface="+mj-lt"/>
                <a:cs typeface="+mj-lt"/>
              </a:rPr>
              <a:t>!</a:t>
            </a:r>
            <a:endParaRPr lang="en-US" sz="2400">
              <a:solidFill>
                <a:schemeClr val="bg1"/>
              </a:solidFill>
              <a:cs typeface="Calibri Light"/>
            </a:endParaRPr>
          </a:p>
        </p:txBody>
      </p:sp>
      <p:pic>
        <p:nvPicPr>
          <p:cNvPr id="30" name="Grafik 7">
            <a:extLst>
              <a:ext uri="{FF2B5EF4-FFF2-40B4-BE49-F238E27FC236}">
                <a16:creationId xmlns:a16="http://schemas.microsoft.com/office/drawing/2014/main" id="{24F2A310-50C3-4BE4-976C-E2149E6B18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05727" y="777047"/>
            <a:ext cx="873085" cy="82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18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 descr="Ein Bild, das Schild enthält.&#10;&#10;Mit sehr hoher Zuverlässigkeit generierte Beschreibung">
            <a:extLst>
              <a:ext uri="{FF2B5EF4-FFF2-40B4-BE49-F238E27FC236}">
                <a16:creationId xmlns:a16="http://schemas.microsoft.com/office/drawing/2014/main" id="{B307FD4F-F671-468F-8B1A-274610303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" y="-676"/>
            <a:ext cx="2743200" cy="2039257"/>
          </a:xfrm>
          <a:prstGeom prst="rect">
            <a:avLst/>
          </a:prstGeom>
        </p:spPr>
      </p:pic>
      <p:pic>
        <p:nvPicPr>
          <p:cNvPr id="6" name="Grafik 6" descr="Ein Bild, das draußen, Schild, Bus, Straße enthält.&#10;&#10;Mit sehr hoher Zuverlässigkeit generierte Beschreibung">
            <a:extLst>
              <a:ext uri="{FF2B5EF4-FFF2-40B4-BE49-F238E27FC236}">
                <a16:creationId xmlns:a16="http://schemas.microsoft.com/office/drawing/2014/main" id="{E3B94F7D-8275-412C-BE8E-8A097AF43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161" y="-1090"/>
            <a:ext cx="2743200" cy="2086897"/>
          </a:xfrm>
          <a:prstGeom prst="rect">
            <a:avLst/>
          </a:prstGeom>
        </p:spPr>
      </p:pic>
      <p:pic>
        <p:nvPicPr>
          <p:cNvPr id="8" name="Grafik 8" descr="Ein Bild, das Text enthält.&#10;&#10;Mit sehr hoher Zuverlässigkeit generierte Beschreibung">
            <a:extLst>
              <a:ext uri="{FF2B5EF4-FFF2-40B4-BE49-F238E27FC236}">
                <a16:creationId xmlns:a16="http://schemas.microsoft.com/office/drawing/2014/main" id="{2E911B69-9EB9-4671-9498-C128E575E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5072" y="1720030"/>
            <a:ext cx="5610856" cy="2454461"/>
          </a:xfrm>
          <a:prstGeom prst="rect">
            <a:avLst/>
          </a:prstGeom>
        </p:spPr>
      </p:pic>
      <p:pic>
        <p:nvPicPr>
          <p:cNvPr id="10" name="Grafik 10" descr="Ein Bild, das Text enthält.&#10;&#10;Mit sehr hoher Zuverlässigkeit generierte Beschreibung">
            <a:extLst>
              <a:ext uri="{FF2B5EF4-FFF2-40B4-BE49-F238E27FC236}">
                <a16:creationId xmlns:a16="http://schemas.microsoft.com/office/drawing/2014/main" id="{9F0645EB-472E-46E9-94C9-0E7E6D631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7703" y="2856094"/>
            <a:ext cx="3833036" cy="1318622"/>
          </a:xfrm>
          <a:prstGeom prst="rect">
            <a:avLst/>
          </a:prstGeom>
        </p:spPr>
      </p:pic>
      <p:pic>
        <p:nvPicPr>
          <p:cNvPr id="12" name="Grafik 12" descr="Ein Bild, das Uhr, Zeichnung enthält.&#10;&#10;Mit sehr hoher Zuverlässigkeit generierte Beschreibung">
            <a:extLst>
              <a:ext uri="{FF2B5EF4-FFF2-40B4-BE49-F238E27FC236}">
                <a16:creationId xmlns:a16="http://schemas.microsoft.com/office/drawing/2014/main" id="{0ABCC9D5-D97B-4874-9D07-2B8F9EEA26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7288" y="4176413"/>
            <a:ext cx="2368062" cy="2010647"/>
          </a:xfrm>
          <a:prstGeom prst="rect">
            <a:avLst/>
          </a:prstGeom>
        </p:spPr>
      </p:pic>
      <p:pic>
        <p:nvPicPr>
          <p:cNvPr id="14" name="Grafik 14" descr="Ein Bild, das Schild, Uhr enthält.&#10;&#10;Mit sehr hoher Zuverlässigkeit generierte Beschreibung">
            <a:extLst>
              <a:ext uri="{FF2B5EF4-FFF2-40B4-BE49-F238E27FC236}">
                <a16:creationId xmlns:a16="http://schemas.microsoft.com/office/drawing/2014/main" id="{8483BE65-DBB8-4EE4-B693-4805FCD33E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3287" y="4145840"/>
            <a:ext cx="2359543" cy="206980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C5C6AE5-4C6A-498B-871D-4B821D046FA6}"/>
              </a:ext>
            </a:extLst>
          </p:cNvPr>
          <p:cNvSpPr txBox="1"/>
          <p:nvPr/>
        </p:nvSpPr>
        <p:spPr>
          <a:xfrm>
            <a:off x="-2583" y="-2584"/>
            <a:ext cx="2743199" cy="615553"/>
          </a:xfrm>
          <a:prstGeom prst="rect">
            <a:avLst/>
          </a:prstGeom>
          <a:solidFill>
            <a:srgbClr val="ED7D3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700" err="1">
                <a:solidFill>
                  <a:schemeClr val="bg1"/>
                </a:solidFill>
              </a:rPr>
              <a:t>Wéi</a:t>
            </a:r>
            <a:r>
              <a:rPr lang="de-DE" sz="1700">
                <a:solidFill>
                  <a:schemeClr val="bg1"/>
                </a:solidFill>
              </a:rPr>
              <a:t> </a:t>
            </a:r>
            <a:r>
              <a:rPr lang="de-DE" sz="1700" err="1">
                <a:solidFill>
                  <a:schemeClr val="bg1"/>
                </a:solidFill>
              </a:rPr>
              <a:t>benotzen</a:t>
            </a:r>
            <a:r>
              <a:rPr lang="de-DE" sz="1700">
                <a:solidFill>
                  <a:schemeClr val="bg1"/>
                </a:solidFill>
              </a:rPr>
              <a:t> </a:t>
            </a:r>
            <a:r>
              <a:rPr lang="de-DE" sz="1700" err="1">
                <a:solidFill>
                  <a:schemeClr val="bg1"/>
                </a:solidFill>
              </a:rPr>
              <a:t>ech</a:t>
            </a:r>
            <a:r>
              <a:rPr lang="de-DE" sz="1700">
                <a:solidFill>
                  <a:schemeClr val="bg1"/>
                </a:solidFill>
              </a:rPr>
              <a:t> </a:t>
            </a:r>
            <a:r>
              <a:rPr lang="de-DE" sz="1700" err="1">
                <a:solidFill>
                  <a:schemeClr val="bg1"/>
                </a:solidFill>
              </a:rPr>
              <a:t>Desinfectant</a:t>
            </a:r>
            <a:r>
              <a:rPr lang="de-DE" sz="1700">
                <a:solidFill>
                  <a:schemeClr val="bg1"/>
                </a:solidFill>
              </a:rPr>
              <a:t> </a:t>
            </a:r>
            <a:r>
              <a:rPr lang="de-DE" sz="1700" err="1">
                <a:solidFill>
                  <a:schemeClr val="bg1"/>
                </a:solidFill>
              </a:rPr>
              <a:t>richteg</a:t>
            </a:r>
            <a:r>
              <a:rPr lang="de-DE" sz="170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20C062C-4EBB-4793-94D1-B0D0B4489276}"/>
              </a:ext>
            </a:extLst>
          </p:cNvPr>
          <p:cNvSpPr txBox="1"/>
          <p:nvPr/>
        </p:nvSpPr>
        <p:spPr>
          <a:xfrm>
            <a:off x="8314840" y="-2585"/>
            <a:ext cx="2743199" cy="615553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700" err="1">
                <a:solidFill>
                  <a:schemeClr val="bg1"/>
                </a:solidFill>
              </a:rPr>
              <a:t>Wéi</a:t>
            </a:r>
            <a:r>
              <a:rPr lang="de-DE" sz="1700">
                <a:solidFill>
                  <a:schemeClr val="bg1"/>
                </a:solidFill>
              </a:rPr>
              <a:t> </a:t>
            </a:r>
            <a:r>
              <a:rPr lang="de-DE" sz="1700" err="1">
                <a:solidFill>
                  <a:schemeClr val="bg1"/>
                </a:solidFill>
              </a:rPr>
              <a:t>wäschen</a:t>
            </a:r>
            <a:r>
              <a:rPr lang="de-DE" sz="1700">
                <a:solidFill>
                  <a:schemeClr val="bg1"/>
                </a:solidFill>
              </a:rPr>
              <a:t> </a:t>
            </a:r>
            <a:r>
              <a:rPr lang="de-DE" sz="1700" err="1">
                <a:solidFill>
                  <a:schemeClr val="bg1"/>
                </a:solidFill>
              </a:rPr>
              <a:t>ech</a:t>
            </a:r>
            <a:r>
              <a:rPr lang="de-DE" sz="1700">
                <a:solidFill>
                  <a:schemeClr val="bg1"/>
                </a:solidFill>
              </a:rPr>
              <a:t> meng </a:t>
            </a:r>
            <a:r>
              <a:rPr lang="de-DE" sz="1700" err="1">
                <a:solidFill>
                  <a:schemeClr val="bg1"/>
                </a:solidFill>
              </a:rPr>
              <a:t>Hänn</a:t>
            </a:r>
            <a:r>
              <a:rPr lang="de-DE" sz="1700">
                <a:solidFill>
                  <a:schemeClr val="bg1"/>
                </a:solidFill>
              </a:rPr>
              <a:t> </a:t>
            </a:r>
            <a:r>
              <a:rPr lang="de-DE" sz="1700" err="1">
                <a:solidFill>
                  <a:schemeClr val="bg1"/>
                </a:solidFill>
              </a:rPr>
              <a:t>richteg</a:t>
            </a:r>
            <a:r>
              <a:rPr lang="de-DE" sz="170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0467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F207E69B-0F6F-4D15-A988-616519F6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4113C24-A97F-448E-BE2B-73E74A61D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0EA43E2-C9E1-4415-824D-FC15F7E61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CD03D04-42A9-4532-8F1A-299CC157A038}"/>
              </a:ext>
            </a:extLst>
          </p:cNvPr>
          <p:cNvCxnSpPr/>
          <p:nvPr/>
        </p:nvCxnSpPr>
        <p:spPr>
          <a:xfrm flipV="1">
            <a:off x="8428325" y="4324241"/>
            <a:ext cx="3293700" cy="13963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3">
            <a:extLst>
              <a:ext uri="{FF2B5EF4-FFF2-40B4-BE49-F238E27FC236}">
                <a16:creationId xmlns:a16="http://schemas.microsoft.com/office/drawing/2014/main" id="{77B92E3D-1D30-476C-BA57-B154675173E2}"/>
              </a:ext>
            </a:extLst>
          </p:cNvPr>
          <p:cNvSpPr txBox="1">
            <a:spLocks/>
          </p:cNvSpPr>
          <p:nvPr/>
        </p:nvSpPr>
        <p:spPr>
          <a:xfrm>
            <a:off x="574431" y="909152"/>
            <a:ext cx="6787661" cy="43693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 err="1">
                <a:solidFill>
                  <a:schemeClr val="bg1"/>
                </a:solidFill>
                <a:ea typeface="+mj-lt"/>
                <a:cs typeface="+mj-lt"/>
              </a:rPr>
              <a:t>Entsuergt</a:t>
            </a:r>
            <a:r>
              <a:rPr lang="en-US" sz="2400" dirty="0">
                <a:solidFill>
                  <a:schemeClr val="bg1"/>
                </a:solidFill>
                <a:ea typeface="+mj-lt"/>
                <a:cs typeface="+mj-lt"/>
              </a:rPr>
              <a:t> </a:t>
            </a:r>
            <a:r>
              <a:rPr lang="en-US" sz="2400" dirty="0" err="1">
                <a:solidFill>
                  <a:schemeClr val="bg1"/>
                </a:solidFill>
                <a:ea typeface="+mj-lt"/>
                <a:cs typeface="+mj-lt"/>
              </a:rPr>
              <a:t>är</a:t>
            </a:r>
            <a:r>
              <a:rPr lang="en-US" sz="2400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+mj-lt"/>
                <a:cs typeface="+mj-lt"/>
              </a:rPr>
              <a:t>Masken</a:t>
            </a:r>
            <a:r>
              <a:rPr lang="en-US" sz="2400" dirty="0">
                <a:solidFill>
                  <a:schemeClr val="bg1"/>
                </a:solidFill>
                <a:ea typeface="+mj-lt"/>
                <a:cs typeface="+mj-lt"/>
              </a:rPr>
              <a:t> an </a:t>
            </a:r>
            <a:r>
              <a:rPr lang="en-US" sz="2400" dirty="0" err="1">
                <a:solidFill>
                  <a:schemeClr val="bg1"/>
                </a:solidFill>
                <a:ea typeface="+mj-lt"/>
                <a:cs typeface="+mj-lt"/>
              </a:rPr>
              <a:t>Händschen</a:t>
            </a:r>
            <a:r>
              <a:rPr lang="en-US" sz="2400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+mj-lt"/>
                <a:cs typeface="+mj-lt"/>
              </a:rPr>
              <a:t>uerdnungsgeméiss</a:t>
            </a:r>
            <a:r>
              <a:rPr lang="en-US" sz="2400" dirty="0">
                <a:solidFill>
                  <a:schemeClr val="bg1"/>
                </a:solidFill>
                <a:ea typeface="+mj-lt"/>
                <a:cs typeface="+mj-lt"/>
              </a:rPr>
              <a:t>.</a:t>
            </a:r>
            <a:endParaRPr lang="de-DE" dirty="0">
              <a:solidFill>
                <a:schemeClr val="bg1"/>
              </a:solidFill>
            </a:endParaRPr>
          </a:p>
          <a:p>
            <a:pPr algn="just"/>
            <a:endParaRPr lang="en-US" sz="2400" dirty="0">
              <a:solidFill>
                <a:schemeClr val="bg1"/>
              </a:solidFill>
              <a:ea typeface="+mj-lt"/>
              <a:cs typeface="+mj-lt"/>
            </a:endParaRPr>
          </a:p>
          <a:p>
            <a:pPr algn="just"/>
            <a:r>
              <a:rPr lang="en-US" sz="2400" dirty="0" err="1">
                <a:solidFill>
                  <a:srgbClr val="FFFFFF"/>
                </a:solidFill>
                <a:ea typeface="+mj-lt"/>
                <a:cs typeface="+mj-lt"/>
              </a:rPr>
              <a:t>Geheit</a:t>
            </a:r>
            <a:r>
              <a:rPr lang="en-US" sz="2400" dirty="0">
                <a:solidFill>
                  <a:srgbClr val="FFFFFF"/>
                </a:solidFill>
                <a:ea typeface="+mj-lt"/>
                <a:cs typeface="+mj-lt"/>
              </a:rPr>
              <a:t> se net </a:t>
            </a:r>
            <a:r>
              <a:rPr lang="en-US" sz="2400" dirty="0" err="1">
                <a:solidFill>
                  <a:srgbClr val="FFFFFF"/>
                </a:solidFill>
                <a:ea typeface="+mj-lt"/>
                <a:cs typeface="+mj-lt"/>
              </a:rPr>
              <a:t>irgendwou</a:t>
            </a:r>
            <a:r>
              <a:rPr lang="en-US" sz="2400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ea typeface="+mj-lt"/>
                <a:cs typeface="+mj-lt"/>
              </a:rPr>
              <a:t>hinn</a:t>
            </a:r>
            <a:r>
              <a:rPr lang="en-US" sz="2400" dirty="0">
                <a:solidFill>
                  <a:srgbClr val="FFFFFF"/>
                </a:solidFill>
                <a:ea typeface="+mj-lt"/>
                <a:cs typeface="+mj-lt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a typeface="+mj-lt"/>
                <a:cs typeface="+mj-lt"/>
              </a:rPr>
              <a:t>mä</a:t>
            </a:r>
            <a:r>
              <a:rPr lang="en-US" sz="2400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ea typeface="+mj-lt"/>
                <a:cs typeface="+mj-lt"/>
              </a:rPr>
              <a:t>entsuergt</a:t>
            </a:r>
            <a:r>
              <a:rPr lang="en-US" sz="2400" dirty="0">
                <a:solidFill>
                  <a:srgbClr val="FFFFFF"/>
                </a:solidFill>
                <a:ea typeface="+mj-lt"/>
                <a:cs typeface="+mj-lt"/>
              </a:rPr>
              <a:t> se an </a:t>
            </a:r>
            <a:r>
              <a:rPr lang="en-US" sz="2400" dirty="0" err="1">
                <a:solidFill>
                  <a:srgbClr val="FFFFFF"/>
                </a:solidFill>
                <a:ea typeface="+mj-lt"/>
                <a:cs typeface="+mj-lt"/>
              </a:rPr>
              <a:t>eng</a:t>
            </a:r>
            <a:r>
              <a:rPr lang="en-US" sz="2400" dirty="0">
                <a:solidFill>
                  <a:srgbClr val="FFFFFF"/>
                </a:solidFill>
                <a:ea typeface="+mj-lt"/>
                <a:cs typeface="+mj-lt"/>
              </a:rPr>
              <a:t>  </a:t>
            </a:r>
            <a:r>
              <a:rPr lang="en-US" sz="2400" dirty="0" err="1">
                <a:solidFill>
                  <a:srgbClr val="FFFFFF"/>
                </a:solidFill>
                <a:ea typeface="+mj-lt"/>
                <a:cs typeface="+mj-lt"/>
              </a:rPr>
              <a:t>Poubelle</a:t>
            </a:r>
            <a:r>
              <a:rPr lang="en-US" sz="2400" dirty="0">
                <a:solidFill>
                  <a:srgbClr val="FFFFFF"/>
                </a:solidFill>
                <a:ea typeface="+mj-lt"/>
                <a:cs typeface="+mj-lt"/>
              </a:rPr>
              <a:t>!</a:t>
            </a:r>
          </a:p>
          <a:p>
            <a:pPr algn="just"/>
            <a:endParaRPr lang="en-US" sz="2400" dirty="0">
              <a:solidFill>
                <a:srgbClr val="FFFFFF"/>
              </a:solidFill>
              <a:cs typeface="Calibri Light"/>
            </a:endParaRPr>
          </a:p>
          <a:p>
            <a:pPr algn="just"/>
            <a:endParaRPr lang="en-US" sz="2400" dirty="0">
              <a:solidFill>
                <a:srgbClr val="FFFFFF"/>
              </a:solidFill>
              <a:cs typeface="Calibri Light"/>
            </a:endParaRPr>
          </a:p>
          <a:p>
            <a:pPr algn="just"/>
            <a:r>
              <a:rPr lang="en-US" sz="2400" dirty="0" err="1">
                <a:solidFill>
                  <a:srgbClr val="FFFFFF"/>
                </a:solidFill>
                <a:cs typeface="Calibri Light"/>
              </a:rPr>
              <a:t>Wann</a:t>
            </a:r>
            <a:r>
              <a:rPr lang="en-US" sz="24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 Light"/>
              </a:rPr>
              <a:t>dir</a:t>
            </a:r>
            <a:r>
              <a:rPr lang="en-US" sz="24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 Light"/>
              </a:rPr>
              <a:t>är</a:t>
            </a:r>
            <a:r>
              <a:rPr lang="en-US" sz="2400" dirty="0">
                <a:solidFill>
                  <a:srgbClr val="FFFFFF"/>
                </a:solidFill>
                <a:cs typeface="Calibri Light"/>
              </a:rPr>
              <a:t> Mask net </a:t>
            </a:r>
            <a:r>
              <a:rPr lang="en-US" sz="2400" dirty="0" err="1">
                <a:solidFill>
                  <a:srgbClr val="FFFFFF"/>
                </a:solidFill>
                <a:cs typeface="Calibri Light"/>
              </a:rPr>
              <a:t>droot</a:t>
            </a:r>
            <a:r>
              <a:rPr lang="en-US" sz="2400" dirty="0">
                <a:solidFill>
                  <a:srgbClr val="FFFFFF"/>
                </a:solidFill>
                <a:cs typeface="Calibri Light"/>
              </a:rPr>
              <a:t>, da </a:t>
            </a:r>
            <a:r>
              <a:rPr lang="en-US" sz="2400" dirty="0" err="1">
                <a:solidFill>
                  <a:srgbClr val="FFFFFF"/>
                </a:solidFill>
                <a:cs typeface="Calibri Light"/>
              </a:rPr>
              <a:t>leet</a:t>
            </a:r>
            <a:r>
              <a:rPr lang="en-US" sz="2400" dirty="0">
                <a:solidFill>
                  <a:srgbClr val="FFFFFF"/>
                </a:solidFill>
                <a:cs typeface="Calibri Light"/>
              </a:rPr>
              <a:t> se op </a:t>
            </a:r>
            <a:r>
              <a:rPr lang="en-US" sz="2400" dirty="0" err="1">
                <a:solidFill>
                  <a:srgbClr val="FFFFFF"/>
                </a:solidFill>
                <a:cs typeface="Calibri Light"/>
              </a:rPr>
              <a:t>eng</a:t>
            </a:r>
            <a:r>
              <a:rPr lang="en-US" sz="2400" dirty="0">
                <a:solidFill>
                  <a:srgbClr val="FFFFFF"/>
                </a:solidFill>
                <a:cs typeface="Calibri Light"/>
              </a:rPr>
              <a:t> </a:t>
            </a:r>
            <a:r>
              <a:rPr lang="en-US" sz="2400" dirty="0" err="1">
                <a:solidFill>
                  <a:srgbClr val="FFFFFF"/>
                </a:solidFill>
                <a:cs typeface="Calibri Light"/>
              </a:rPr>
              <a:t>propper</a:t>
            </a:r>
            <a:r>
              <a:rPr lang="en-US" sz="2400" dirty="0">
                <a:solidFill>
                  <a:srgbClr val="FFFFFF"/>
                </a:solidFill>
                <a:cs typeface="Calibri Light"/>
              </a:rPr>
              <a:t> an </a:t>
            </a:r>
            <a:r>
              <a:rPr lang="en-US" sz="2400" dirty="0" err="1">
                <a:solidFill>
                  <a:srgbClr val="FFFFFF"/>
                </a:solidFill>
                <a:cs typeface="Calibri Light"/>
              </a:rPr>
              <a:t>zoue</a:t>
            </a:r>
            <a:r>
              <a:rPr lang="en-US" sz="2400" dirty="0">
                <a:solidFill>
                  <a:srgbClr val="FFFFFF"/>
                </a:solidFill>
                <a:cs typeface="Calibri Light"/>
              </a:rPr>
              <a:t> Platz (</a:t>
            </a:r>
            <a:r>
              <a:rPr lang="en-US" sz="2400" dirty="0" err="1">
                <a:solidFill>
                  <a:srgbClr val="FFFFFF"/>
                </a:solidFill>
                <a:cs typeface="Calibri Light"/>
              </a:rPr>
              <a:t>z.B</a:t>
            </a:r>
            <a:r>
              <a:rPr lang="en-US" sz="2400" dirty="0">
                <a:solidFill>
                  <a:srgbClr val="FFFFFF"/>
                </a:solidFill>
                <a:cs typeface="Calibri Light"/>
              </a:rPr>
              <a:t>. an </a:t>
            </a:r>
            <a:r>
              <a:rPr lang="en-US" sz="2400" dirty="0" err="1">
                <a:solidFill>
                  <a:srgbClr val="FFFFFF"/>
                </a:solidFill>
                <a:cs typeface="Calibri Light"/>
              </a:rPr>
              <a:t>äre</a:t>
            </a:r>
            <a:r>
              <a:rPr lang="en-US" sz="2400" dirty="0">
                <a:solidFill>
                  <a:srgbClr val="FFFFFF"/>
                </a:solidFill>
                <a:cs typeface="Calibri Light"/>
              </a:rPr>
              <a:t> Rucksack, an </a:t>
            </a:r>
            <a:r>
              <a:rPr lang="en-US" sz="2400" dirty="0" err="1">
                <a:solidFill>
                  <a:srgbClr val="FFFFFF"/>
                </a:solidFill>
                <a:cs typeface="Calibri Light"/>
              </a:rPr>
              <a:t>eng</a:t>
            </a:r>
            <a:r>
              <a:rPr lang="en-US" sz="24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 Light"/>
              </a:rPr>
              <a:t>Plastiktuut</a:t>
            </a:r>
            <a:r>
              <a:rPr lang="en-US" sz="24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 Light"/>
              </a:rPr>
              <a:t>oder</a:t>
            </a:r>
            <a:r>
              <a:rPr lang="en-US" sz="24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 Light"/>
              </a:rPr>
              <a:t>eng</a:t>
            </a:r>
            <a:r>
              <a:rPr lang="en-US" sz="2400" dirty="0">
                <a:solidFill>
                  <a:srgbClr val="FFFFFF"/>
                </a:solidFill>
                <a:cs typeface="Calibri Light"/>
              </a:rPr>
              <a:t> </a:t>
            </a:r>
            <a:r>
              <a:rPr lang="en-US" sz="2400" dirty="0" err="1">
                <a:solidFill>
                  <a:srgbClr val="FFFFFF"/>
                </a:solidFill>
                <a:cs typeface="Calibri Light"/>
              </a:rPr>
              <a:t>plastik</a:t>
            </a:r>
            <a:r>
              <a:rPr lang="en-US" sz="24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 Light"/>
              </a:rPr>
              <a:t>Farde</a:t>
            </a:r>
            <a:r>
              <a:rPr lang="en-US" sz="24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 Light"/>
              </a:rPr>
              <a:t>aus</a:t>
            </a:r>
            <a:r>
              <a:rPr lang="en-US" sz="24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 Light"/>
              </a:rPr>
              <a:t>engem</a:t>
            </a:r>
            <a:r>
              <a:rPr lang="en-US" sz="24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 Light"/>
              </a:rPr>
              <a:t>Klasseur</a:t>
            </a:r>
            <a:r>
              <a:rPr lang="en-US" sz="2400" dirty="0">
                <a:solidFill>
                  <a:srgbClr val="FFFFFF"/>
                </a:solidFill>
                <a:cs typeface="Calibri Light"/>
              </a:rPr>
              <a:t>). </a:t>
            </a:r>
          </a:p>
          <a:p>
            <a:pPr algn="just"/>
            <a:endParaRPr lang="en-US" sz="2400" dirty="0">
              <a:solidFill>
                <a:srgbClr val="FFFFFF"/>
              </a:solidFill>
              <a:cs typeface="Calibri Light"/>
            </a:endParaRPr>
          </a:p>
          <a:p>
            <a:pPr algn="just"/>
            <a:r>
              <a:rPr lang="en-US" sz="2400" dirty="0" err="1">
                <a:solidFill>
                  <a:srgbClr val="FFFFFF"/>
                </a:solidFill>
                <a:cs typeface="Calibri Light"/>
              </a:rPr>
              <a:t>Virun</a:t>
            </a:r>
            <a:r>
              <a:rPr lang="en-US" sz="24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 Light"/>
              </a:rPr>
              <a:t>allem</a:t>
            </a:r>
            <a:r>
              <a:rPr lang="en-US" sz="2400" dirty="0">
                <a:solidFill>
                  <a:srgbClr val="FFFFFF"/>
                </a:solidFill>
                <a:cs typeface="Calibri Light"/>
              </a:rPr>
              <a:t> : </a:t>
            </a:r>
            <a:r>
              <a:rPr lang="en-US" sz="2400" u="sng" dirty="0" err="1">
                <a:solidFill>
                  <a:srgbClr val="FFFFFF"/>
                </a:solidFill>
                <a:cs typeface="Calibri Light"/>
              </a:rPr>
              <a:t>Leet</a:t>
            </a:r>
            <a:r>
              <a:rPr lang="en-US" sz="2400" u="sng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400" u="sng" dirty="0" err="1">
                <a:solidFill>
                  <a:srgbClr val="FFFFFF"/>
                </a:solidFill>
                <a:cs typeface="Calibri Light"/>
              </a:rPr>
              <a:t>är</a:t>
            </a:r>
            <a:r>
              <a:rPr lang="en-US" sz="2400" u="sng" dirty="0">
                <a:solidFill>
                  <a:srgbClr val="FFFFFF"/>
                </a:solidFill>
                <a:cs typeface="Calibri Light"/>
              </a:rPr>
              <a:t> Mask NET op </a:t>
            </a:r>
            <a:r>
              <a:rPr lang="en-US" sz="2400" u="sng" dirty="0" err="1">
                <a:solidFill>
                  <a:srgbClr val="FFFFFF"/>
                </a:solidFill>
                <a:cs typeface="Calibri Light"/>
              </a:rPr>
              <a:t>är</a:t>
            </a:r>
            <a:r>
              <a:rPr lang="en-US" sz="2400" u="sng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400" u="sng" dirty="0" err="1">
                <a:solidFill>
                  <a:srgbClr val="FFFFFF"/>
                </a:solidFill>
                <a:cs typeface="Calibri Light"/>
              </a:rPr>
              <a:t>Bänk</a:t>
            </a:r>
            <a:r>
              <a:rPr lang="en-US" sz="2400" u="sng" dirty="0">
                <a:solidFill>
                  <a:srgbClr val="FFFFFF"/>
                </a:solidFill>
                <a:cs typeface="Calibri Light"/>
              </a:rPr>
              <a:t>! </a:t>
            </a:r>
            <a:endParaRPr lang="en-US" sz="2400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4A6ED880-9B52-468A-9177-AE93112249EB}"/>
              </a:ext>
            </a:extLst>
          </p:cNvPr>
          <p:cNvSpPr txBox="1">
            <a:spLocks/>
          </p:cNvSpPr>
          <p:nvPr/>
        </p:nvSpPr>
        <p:spPr>
          <a:xfrm>
            <a:off x="8316622" y="3725698"/>
            <a:ext cx="3867150" cy="566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err="1">
                <a:cs typeface="Calibri Light"/>
              </a:rPr>
              <a:t>Sidd</a:t>
            </a:r>
            <a:r>
              <a:rPr lang="en-US" sz="3400">
                <a:cs typeface="Calibri Light"/>
              </a:rPr>
              <a:t> </a:t>
            </a:r>
            <a:r>
              <a:rPr lang="en-US" sz="3400" err="1">
                <a:cs typeface="Calibri Light"/>
              </a:rPr>
              <a:t>respektvoll</a:t>
            </a:r>
            <a:endParaRPr lang="en-US" err="1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9D31F998-0782-4CCF-BCE0-7C5F56498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0319" y="4664997"/>
            <a:ext cx="2412093" cy="1984375"/>
          </a:xfrm>
        </p:spPr>
      </p:pic>
    </p:spTree>
    <p:extLst>
      <p:ext uri="{BB962C8B-B14F-4D97-AF65-F5344CB8AC3E}">
        <p14:creationId xmlns:p14="http://schemas.microsoft.com/office/powerpoint/2010/main" val="576200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44717E5-E5DE-4F4C-89B3-70BA6D642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2326965"/>
            <a:ext cx="4001315" cy="194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200C45-FF23-4947-A334-5AA984E3049A}"/>
              </a:ext>
            </a:extLst>
          </p:cNvPr>
          <p:cNvSpPr txBox="1">
            <a:spLocks/>
          </p:cNvSpPr>
          <p:nvPr/>
        </p:nvSpPr>
        <p:spPr>
          <a:xfrm>
            <a:off x="4870353" y="935500"/>
            <a:ext cx="6805254" cy="4333430"/>
          </a:xfrm>
          <a:prstGeom prst="rect">
            <a:avLst/>
          </a:prstGeom>
        </p:spPr>
        <p:txBody>
          <a:bodyPr vert="horz" lIns="0" tIns="45720" rIns="0" bIns="45720" rtlCol="0" anchor="t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F0502020204030204" pitchFamily="34" charset="0"/>
              <a:buChar char="•"/>
            </a:pPr>
            <a:r>
              <a:rPr lang="de-DE" sz="2400" dirty="0" err="1">
                <a:latin typeface="Calibri Light"/>
                <a:cs typeface="Calibri"/>
              </a:rPr>
              <a:t>Haalt</a:t>
            </a:r>
            <a:r>
              <a:rPr lang="de-DE" sz="2400" dirty="0">
                <a:latin typeface="Calibri Light"/>
                <a:cs typeface="Calibri"/>
              </a:rPr>
              <a:t> </a:t>
            </a:r>
            <a:r>
              <a:rPr lang="de-DE" sz="2400" dirty="0" err="1">
                <a:latin typeface="Calibri Light"/>
                <a:cs typeface="Calibri"/>
              </a:rPr>
              <a:t>är</a:t>
            </a:r>
            <a:r>
              <a:rPr lang="de-DE" sz="2400" dirty="0">
                <a:latin typeface="Calibri Light"/>
                <a:cs typeface="Calibri"/>
              </a:rPr>
              <a:t> </a:t>
            </a:r>
            <a:r>
              <a:rPr lang="de-DE" sz="2400" dirty="0" err="1">
                <a:latin typeface="Calibri Light"/>
                <a:cs typeface="Calibri"/>
              </a:rPr>
              <a:t>Mask</a:t>
            </a:r>
            <a:r>
              <a:rPr lang="de-DE" sz="2400" dirty="0">
                <a:latin typeface="Calibri Light"/>
                <a:cs typeface="Calibri"/>
              </a:rPr>
              <a:t> </a:t>
            </a:r>
            <a:r>
              <a:rPr lang="de-DE" sz="2400" dirty="0" err="1">
                <a:latin typeface="Calibri Light"/>
                <a:cs typeface="Calibri"/>
              </a:rPr>
              <a:t>un</a:t>
            </a:r>
            <a:r>
              <a:rPr lang="de-DE" sz="2400" dirty="0">
                <a:latin typeface="Calibri Light"/>
                <a:cs typeface="Calibri"/>
              </a:rPr>
              <a:t>, bis der am </a:t>
            </a:r>
            <a:r>
              <a:rPr lang="de-DE" sz="2400" dirty="0" err="1">
                <a:latin typeface="Calibri Light"/>
                <a:cs typeface="Calibri"/>
              </a:rPr>
              <a:t>Klassesall</a:t>
            </a:r>
            <a:r>
              <a:rPr lang="de-DE" sz="2400" dirty="0">
                <a:latin typeface="Calibri Light"/>
                <a:cs typeface="Calibri"/>
              </a:rPr>
              <a:t> </a:t>
            </a:r>
            <a:r>
              <a:rPr lang="de-DE" sz="2400" dirty="0" err="1">
                <a:latin typeface="Calibri Light"/>
                <a:cs typeface="Calibri"/>
              </a:rPr>
              <a:t>sidd</a:t>
            </a:r>
            <a:r>
              <a:rPr lang="de-DE" sz="2400" dirty="0">
                <a:latin typeface="Calibri Light"/>
                <a:cs typeface="Calibri"/>
              </a:rPr>
              <a:t>.</a:t>
            </a:r>
          </a:p>
          <a:p>
            <a:pPr algn="just">
              <a:buFont typeface="Arial" panose="020F0502020204030204" pitchFamily="34" charset="0"/>
              <a:buChar char="•"/>
            </a:pPr>
            <a:endParaRPr lang="de-DE" sz="2400" dirty="0">
              <a:latin typeface="Calibri Light"/>
              <a:cs typeface="Calibri"/>
            </a:endParaRPr>
          </a:p>
          <a:p>
            <a:pPr algn="just">
              <a:buFont typeface="Arial" panose="020F0502020204030204" pitchFamily="34" charset="0"/>
              <a:buChar char="•"/>
            </a:pPr>
            <a:r>
              <a:rPr lang="de-DE" sz="2400" dirty="0">
                <a:latin typeface="Calibri Light"/>
                <a:cs typeface="Calibri"/>
              </a:rPr>
              <a:t>Am </a:t>
            </a:r>
            <a:r>
              <a:rPr lang="de-DE" sz="2400" dirty="0" err="1">
                <a:latin typeface="Calibri Light"/>
                <a:cs typeface="Calibri"/>
              </a:rPr>
              <a:t>Gebai</a:t>
            </a:r>
            <a:r>
              <a:rPr lang="de-DE" sz="2400" dirty="0">
                <a:latin typeface="Calibri Light"/>
                <a:cs typeface="Calibri"/>
              </a:rPr>
              <a:t> </a:t>
            </a:r>
            <a:r>
              <a:rPr lang="de-DE" sz="2400" dirty="0" err="1">
                <a:latin typeface="Calibri Light"/>
                <a:cs typeface="Calibri"/>
              </a:rPr>
              <a:t>ass</a:t>
            </a:r>
            <a:r>
              <a:rPr lang="de-DE" sz="2400" dirty="0">
                <a:latin typeface="Calibri Light"/>
                <a:cs typeface="Calibri"/>
              </a:rPr>
              <a:t> et </a:t>
            </a:r>
            <a:r>
              <a:rPr lang="de-DE" sz="2400" dirty="0" err="1">
                <a:latin typeface="Calibri Light"/>
                <a:cs typeface="Calibri"/>
              </a:rPr>
              <a:t>obligatoresch</a:t>
            </a:r>
            <a:r>
              <a:rPr lang="de-DE" sz="2400" dirty="0">
                <a:latin typeface="Calibri Light"/>
                <a:cs typeface="Calibri"/>
              </a:rPr>
              <a:t> de </a:t>
            </a:r>
            <a:r>
              <a:rPr lang="de-DE" sz="2400" dirty="0" err="1">
                <a:latin typeface="Calibri Light"/>
                <a:cs typeface="Calibri"/>
              </a:rPr>
              <a:t>Mask</a:t>
            </a:r>
            <a:r>
              <a:rPr lang="de-DE" sz="2400" dirty="0">
                <a:latin typeface="Calibri Light"/>
                <a:cs typeface="Calibri"/>
              </a:rPr>
              <a:t> </a:t>
            </a:r>
            <a:r>
              <a:rPr lang="de-DE" sz="2400" dirty="0" err="1">
                <a:latin typeface="Calibri Light"/>
                <a:cs typeface="Calibri"/>
              </a:rPr>
              <a:t>un</a:t>
            </a:r>
            <a:r>
              <a:rPr lang="de-DE" sz="2400" dirty="0">
                <a:latin typeface="Calibri Light"/>
                <a:cs typeface="Calibri"/>
              </a:rPr>
              <a:t> </a:t>
            </a:r>
            <a:r>
              <a:rPr lang="de-DE" sz="2400" dirty="0" err="1">
                <a:latin typeface="Calibri Light"/>
                <a:cs typeface="Calibri"/>
              </a:rPr>
              <a:t>ze</a:t>
            </a:r>
            <a:r>
              <a:rPr lang="de-DE" sz="2400" dirty="0">
                <a:latin typeface="Calibri Light"/>
                <a:cs typeface="Calibri"/>
              </a:rPr>
              <a:t> </a:t>
            </a:r>
            <a:r>
              <a:rPr lang="de-DE" sz="2400" dirty="0" err="1">
                <a:latin typeface="Calibri Light"/>
                <a:cs typeface="Calibri"/>
              </a:rPr>
              <a:t>hunn</a:t>
            </a:r>
            <a:endParaRPr lang="de-DE" dirty="0">
              <a:cs typeface="Calibri"/>
            </a:endParaRPr>
          </a:p>
          <a:p>
            <a:pPr algn="just">
              <a:buFont typeface="Arial" panose="020F0502020204030204" pitchFamily="34" charset="0"/>
              <a:buChar char="•"/>
            </a:pPr>
            <a:endParaRPr lang="en-US" dirty="0">
              <a:cs typeface="Calibri" panose="020F0502020204030204"/>
            </a:endParaRPr>
          </a:p>
          <a:p>
            <a:pPr algn="just">
              <a:spcBef>
                <a:spcPts val="1000"/>
              </a:spcBef>
              <a:spcAft>
                <a:spcPts val="0"/>
              </a:spcAft>
              <a:buFont typeface="Arial" panose="020F0502020204030204" pitchFamily="34" charset="0"/>
              <a:buChar char="•"/>
            </a:pPr>
            <a:r>
              <a:rPr lang="en-US" sz="2400" dirty="0">
                <a:latin typeface="Calibri Light"/>
                <a:ea typeface="+mn-lt"/>
                <a:cs typeface="+mn-lt"/>
              </a:rPr>
              <a:t> Den 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Accès</a:t>
            </a:r>
            <a:r>
              <a:rPr lang="en-US" sz="2400" dirty="0">
                <a:latin typeface="Calibri Light"/>
                <a:ea typeface="+mn-lt"/>
                <a:cs typeface="+mn-lt"/>
              </a:rPr>
              <a:t> fir an 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d'Gebei</a:t>
            </a:r>
            <a:r>
              <a:rPr lang="en-US" sz="2400" dirty="0">
                <a:latin typeface="Calibri Light"/>
                <a:ea typeface="+mn-lt"/>
                <a:cs typeface="+mn-lt"/>
              </a:rPr>
              <a:t> a fir an 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d'Klassesäll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sinn</a:t>
            </a:r>
            <a:r>
              <a:rPr lang="en-US" sz="2400" dirty="0">
                <a:latin typeface="Calibri Light"/>
                <a:ea typeface="+mn-lt"/>
                <a:cs typeface="+mn-lt"/>
              </a:rPr>
              <a:t>, 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esou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wéi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d'Zirkulatioun</a:t>
            </a:r>
            <a:r>
              <a:rPr lang="en-US" sz="2400" dirty="0">
                <a:latin typeface="Calibri Light"/>
                <a:ea typeface="+mn-lt"/>
                <a:cs typeface="+mn-lt"/>
              </a:rPr>
              <a:t> am 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Gebei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selwer</a:t>
            </a:r>
            <a:r>
              <a:rPr lang="en-US" sz="2400" dirty="0">
                <a:latin typeface="Calibri Light"/>
                <a:ea typeface="+mn-lt"/>
                <a:cs typeface="+mn-lt"/>
              </a:rPr>
              <a:t>, 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strikt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reglementéiert</a:t>
            </a:r>
            <a:r>
              <a:rPr lang="en-US" sz="2400" dirty="0">
                <a:latin typeface="Calibri Light"/>
                <a:ea typeface="+mn-lt"/>
                <a:cs typeface="+mn-lt"/>
              </a:rPr>
              <a:t>. </a:t>
            </a:r>
          </a:p>
          <a:p>
            <a:pPr marL="0" indent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 Light"/>
                <a:ea typeface="+mn-lt"/>
                <a:cs typeface="+mn-lt"/>
              </a:rPr>
              <a:t>  </a:t>
            </a:r>
            <a:r>
              <a:rPr lang="en-US" sz="2400" u="sng" dirty="0" err="1">
                <a:latin typeface="Calibri Light"/>
                <a:ea typeface="+mn-lt"/>
                <a:cs typeface="+mn-lt"/>
              </a:rPr>
              <a:t>Passt</a:t>
            </a:r>
            <a:r>
              <a:rPr lang="en-US" sz="2400" u="sng" dirty="0">
                <a:latin typeface="Calibri Light"/>
                <a:ea typeface="+mn-lt"/>
                <a:cs typeface="+mn-lt"/>
              </a:rPr>
              <a:t> </a:t>
            </a:r>
            <a:r>
              <a:rPr lang="en-US" sz="2400" u="sng" dirty="0" err="1">
                <a:latin typeface="Calibri Light"/>
                <a:ea typeface="+mn-lt"/>
                <a:cs typeface="+mn-lt"/>
              </a:rPr>
              <a:t>dofir</a:t>
            </a:r>
            <a:r>
              <a:rPr lang="en-US" sz="2400" u="sng" dirty="0">
                <a:latin typeface="Calibri Light"/>
                <a:ea typeface="+mn-lt"/>
                <a:cs typeface="+mn-lt"/>
              </a:rPr>
              <a:t> op all </a:t>
            </a:r>
            <a:r>
              <a:rPr lang="en-US" sz="2400" u="sng" dirty="0" err="1">
                <a:latin typeface="Calibri Light"/>
                <a:ea typeface="+mn-lt"/>
                <a:cs typeface="+mn-lt"/>
              </a:rPr>
              <a:t>nei</a:t>
            </a:r>
            <a:r>
              <a:rPr lang="en-US" sz="2400" u="sng" dirty="0">
                <a:latin typeface="Calibri Light"/>
                <a:ea typeface="+mn-lt"/>
                <a:cs typeface="+mn-lt"/>
              </a:rPr>
              <a:t> </a:t>
            </a:r>
            <a:r>
              <a:rPr lang="en-US" sz="2400" u="sng" dirty="0" err="1">
                <a:latin typeface="Calibri Light"/>
                <a:ea typeface="+mn-lt"/>
                <a:cs typeface="+mn-lt"/>
              </a:rPr>
              <a:t>Signalisatiounen</a:t>
            </a:r>
            <a:r>
              <a:rPr lang="en-US" sz="2400" u="sng" dirty="0">
                <a:latin typeface="Calibri Light"/>
                <a:ea typeface="+mn-lt"/>
                <a:cs typeface="+mn-lt"/>
              </a:rPr>
              <a:t> op. </a:t>
            </a:r>
            <a:endParaRPr lang="en-US" sz="2400" u="sng">
              <a:latin typeface="Calibri Light"/>
              <a:cs typeface="Calibri"/>
            </a:endParaRPr>
          </a:p>
          <a:p>
            <a:pPr algn="just">
              <a:spcBef>
                <a:spcPts val="1000"/>
              </a:spcBef>
              <a:spcAft>
                <a:spcPts val="0"/>
              </a:spcAft>
              <a:buFont typeface="Arial" panose="020F0502020204030204" pitchFamily="34" charset="0"/>
              <a:buChar char="•"/>
            </a:pPr>
            <a:endParaRPr lang="en-US" sz="2400" u="sng" dirty="0">
              <a:latin typeface="Calibri Light"/>
              <a:ea typeface="+mn-lt"/>
              <a:cs typeface="+mn-lt"/>
            </a:endParaRPr>
          </a:p>
          <a:p>
            <a:pPr algn="just">
              <a:buFont typeface="Arial" panose="020F0502020204030204" pitchFamily="34" charset="0"/>
              <a:buChar char="•"/>
            </a:pPr>
            <a:r>
              <a:rPr lang="fr-CH" sz="2400" dirty="0">
                <a:latin typeface="Calibri Light"/>
                <a:ea typeface="+mn-lt"/>
                <a:cs typeface="+mn-lt"/>
              </a:rPr>
              <a:t> Et </a:t>
            </a:r>
            <a:r>
              <a:rPr lang="fr-CH" sz="2400" dirty="0" err="1">
                <a:latin typeface="Calibri Light"/>
                <a:ea typeface="+mn-lt"/>
                <a:cs typeface="+mn-lt"/>
              </a:rPr>
              <a:t>ass</a:t>
            </a:r>
            <a:r>
              <a:rPr lang="fr-CH" sz="2400" dirty="0">
                <a:latin typeface="Calibri Light"/>
                <a:ea typeface="+mn-lt"/>
                <a:cs typeface="+mn-lt"/>
              </a:rPr>
              <a:t> </a:t>
            </a:r>
            <a:r>
              <a:rPr lang="fr-CH" sz="2400" dirty="0" err="1">
                <a:latin typeface="Calibri Light"/>
                <a:ea typeface="+mn-lt"/>
                <a:cs typeface="+mn-lt"/>
              </a:rPr>
              <a:t>verbueden</a:t>
            </a:r>
            <a:r>
              <a:rPr lang="fr-CH" sz="2400" dirty="0">
                <a:latin typeface="Calibri Light"/>
                <a:ea typeface="+mn-lt"/>
                <a:cs typeface="+mn-lt"/>
              </a:rPr>
              <a:t> </a:t>
            </a:r>
            <a:r>
              <a:rPr lang="fr-CH" sz="2400" dirty="0" err="1">
                <a:latin typeface="Calibri Light"/>
                <a:ea typeface="+mn-lt"/>
                <a:cs typeface="+mn-lt"/>
              </a:rPr>
              <a:t>sech</a:t>
            </a:r>
            <a:r>
              <a:rPr lang="fr-CH" sz="2400" dirty="0">
                <a:latin typeface="Calibri Light"/>
                <a:ea typeface="+mn-lt"/>
                <a:cs typeface="+mn-lt"/>
              </a:rPr>
              <a:t> </a:t>
            </a:r>
            <a:r>
              <a:rPr lang="fr-CH" sz="2400" dirty="0" err="1">
                <a:latin typeface="Calibri Light"/>
                <a:ea typeface="+mn-lt"/>
                <a:cs typeface="+mn-lt"/>
              </a:rPr>
              <a:t>am</a:t>
            </a:r>
            <a:r>
              <a:rPr lang="fr-CH" sz="2400" dirty="0">
                <a:latin typeface="Calibri Light"/>
                <a:ea typeface="+mn-lt"/>
                <a:cs typeface="+mn-lt"/>
              </a:rPr>
              <a:t> Hall, </a:t>
            </a:r>
            <a:r>
              <a:rPr lang="fr-CH" sz="2400" dirty="0" err="1">
                <a:latin typeface="Calibri Light"/>
                <a:ea typeface="+mn-lt"/>
                <a:cs typeface="+mn-lt"/>
              </a:rPr>
              <a:t>am</a:t>
            </a:r>
            <a:r>
              <a:rPr lang="fr-CH" sz="2400" dirty="0">
                <a:latin typeface="Calibri Light"/>
                <a:ea typeface="+mn-lt"/>
                <a:cs typeface="+mn-lt"/>
              </a:rPr>
              <a:t> </a:t>
            </a:r>
            <a:r>
              <a:rPr lang="fr-CH" sz="2400" dirty="0" err="1">
                <a:latin typeface="Calibri Light"/>
                <a:ea typeface="+mn-lt"/>
                <a:cs typeface="+mn-lt"/>
              </a:rPr>
              <a:t>Trapenhaus</a:t>
            </a:r>
            <a:r>
              <a:rPr lang="fr-CH" sz="2400" dirty="0">
                <a:latin typeface="Calibri Light"/>
                <a:ea typeface="+mn-lt"/>
                <a:cs typeface="+mn-lt"/>
              </a:rPr>
              <a:t> </a:t>
            </a:r>
            <a:r>
              <a:rPr lang="fr-CH" sz="2400" dirty="0" err="1">
                <a:latin typeface="Calibri Light"/>
                <a:ea typeface="+mn-lt"/>
                <a:cs typeface="+mn-lt"/>
              </a:rPr>
              <a:t>oder</a:t>
            </a:r>
            <a:r>
              <a:rPr lang="fr-CH" sz="2400" dirty="0">
                <a:latin typeface="Calibri Light"/>
                <a:ea typeface="+mn-lt"/>
                <a:cs typeface="+mn-lt"/>
              </a:rPr>
              <a:t> an de </a:t>
            </a:r>
            <a:r>
              <a:rPr lang="fr-CH" sz="2400" dirty="0" err="1">
                <a:latin typeface="Calibri Light"/>
                <a:ea typeface="+mn-lt"/>
                <a:cs typeface="+mn-lt"/>
              </a:rPr>
              <a:t>Gäng</a:t>
            </a:r>
            <a:r>
              <a:rPr lang="fr-CH" sz="2400" dirty="0">
                <a:latin typeface="Calibri Light"/>
                <a:ea typeface="+mn-lt"/>
                <a:cs typeface="+mn-lt"/>
              </a:rPr>
              <a:t> </a:t>
            </a:r>
            <a:r>
              <a:rPr lang="fr-CH" sz="2400" dirty="0" err="1">
                <a:latin typeface="Calibri Light"/>
                <a:ea typeface="+mn-lt"/>
                <a:cs typeface="+mn-lt"/>
              </a:rPr>
              <a:t>opzehalen</a:t>
            </a:r>
            <a:r>
              <a:rPr lang="fr-CH" sz="2400" dirty="0">
                <a:latin typeface="Calibri Light"/>
                <a:ea typeface="+mn-lt"/>
                <a:cs typeface="+mn-lt"/>
              </a:rPr>
              <a:t>. </a:t>
            </a:r>
            <a:r>
              <a:rPr lang="fr-CH" sz="2400" dirty="0" err="1">
                <a:latin typeface="Calibri Light"/>
                <a:ea typeface="+mn-lt"/>
                <a:cs typeface="+mn-lt"/>
              </a:rPr>
              <a:t>Dir</a:t>
            </a:r>
            <a:r>
              <a:rPr lang="fr-CH" sz="2400" dirty="0">
                <a:latin typeface="Calibri Light"/>
                <a:ea typeface="+mn-lt"/>
                <a:cs typeface="+mn-lt"/>
              </a:rPr>
              <a:t> </a:t>
            </a:r>
            <a:r>
              <a:rPr lang="fr-CH" sz="2400" dirty="0" err="1">
                <a:latin typeface="Calibri Light"/>
                <a:ea typeface="+mn-lt"/>
                <a:cs typeface="+mn-lt"/>
              </a:rPr>
              <a:t>dierft</a:t>
            </a:r>
            <a:r>
              <a:rPr lang="fr-CH" sz="2400" dirty="0">
                <a:latin typeface="Calibri Light"/>
                <a:ea typeface="+mn-lt"/>
                <a:cs typeface="+mn-lt"/>
              </a:rPr>
              <a:t> </a:t>
            </a:r>
            <a:r>
              <a:rPr lang="fr-CH" sz="2400" dirty="0" err="1">
                <a:latin typeface="Calibri Light"/>
                <a:ea typeface="+mn-lt"/>
                <a:cs typeface="+mn-lt"/>
              </a:rPr>
              <a:t>iech</a:t>
            </a:r>
            <a:r>
              <a:rPr lang="fr-CH" sz="2400" dirty="0">
                <a:latin typeface="Calibri Light"/>
                <a:ea typeface="+mn-lt"/>
                <a:cs typeface="+mn-lt"/>
              </a:rPr>
              <a:t> net </a:t>
            </a:r>
            <a:r>
              <a:rPr lang="fr-CH" sz="2400" dirty="0" err="1">
                <a:latin typeface="Calibri Light"/>
                <a:ea typeface="+mn-lt"/>
                <a:cs typeface="+mn-lt"/>
              </a:rPr>
              <a:t>zu</a:t>
            </a:r>
            <a:r>
              <a:rPr lang="fr-CH" sz="2400" dirty="0">
                <a:latin typeface="Calibri Light"/>
                <a:ea typeface="+mn-lt"/>
                <a:cs typeface="+mn-lt"/>
              </a:rPr>
              <a:t> puer </a:t>
            </a:r>
            <a:r>
              <a:rPr lang="fr-CH" sz="2400" dirty="0" err="1">
                <a:latin typeface="Calibri Light"/>
                <a:ea typeface="+mn-lt"/>
                <a:cs typeface="+mn-lt"/>
              </a:rPr>
              <a:t>beieneen</a:t>
            </a:r>
            <a:r>
              <a:rPr lang="fr-CH" sz="2400" dirty="0">
                <a:latin typeface="Calibri Light"/>
                <a:ea typeface="+mn-lt"/>
                <a:cs typeface="+mn-lt"/>
              </a:rPr>
              <a:t> </a:t>
            </a:r>
            <a:r>
              <a:rPr lang="fr-CH" sz="2400" dirty="0" err="1">
                <a:latin typeface="Calibri Light"/>
                <a:ea typeface="+mn-lt"/>
                <a:cs typeface="+mn-lt"/>
              </a:rPr>
              <a:t>regrouppéieren</a:t>
            </a:r>
            <a:r>
              <a:rPr lang="fr-CH" sz="2400" dirty="0">
                <a:latin typeface="Calibri Light"/>
                <a:ea typeface="+mn-lt"/>
                <a:cs typeface="+mn-lt"/>
              </a:rPr>
              <a:t>. </a:t>
            </a:r>
            <a:endParaRPr lang="fr-CH" sz="2400" dirty="0">
              <a:latin typeface="Calibri Light"/>
              <a:cs typeface="Calibri"/>
            </a:endParaRPr>
          </a:p>
          <a:p>
            <a:pPr algn="just"/>
            <a:endParaRPr lang="de-LU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093262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28F8AE4-7CB3-4D47-A827-E8E696764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2326965"/>
            <a:ext cx="4001315" cy="194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3D4245A-2810-40F1-AC09-4174A9DEA554}"/>
              </a:ext>
            </a:extLst>
          </p:cNvPr>
          <p:cNvSpPr/>
          <p:nvPr/>
        </p:nvSpPr>
        <p:spPr>
          <a:xfrm>
            <a:off x="4976446" y="1940169"/>
            <a:ext cx="6400800" cy="504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E064CC48-6F40-4979-91AC-3ECF0EC29AF8}"/>
              </a:ext>
            </a:extLst>
          </p:cNvPr>
          <p:cNvSpPr txBox="1">
            <a:spLocks/>
          </p:cNvSpPr>
          <p:nvPr/>
        </p:nvSpPr>
        <p:spPr>
          <a:xfrm>
            <a:off x="4978693" y="605502"/>
            <a:ext cx="6957607" cy="5246543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Font typeface="Arial" panose="020F0502020204030204" pitchFamily="34" charset="0"/>
              <a:buChar char="•"/>
            </a:pPr>
            <a:r>
              <a:rPr lang="de-DE" sz="2400" dirty="0">
                <a:latin typeface="Calibri Light"/>
                <a:cs typeface="Calibri"/>
              </a:rPr>
              <a:t> </a:t>
            </a:r>
            <a:r>
              <a:rPr lang="de-DE" sz="2400" dirty="0" err="1">
                <a:latin typeface="Calibri Light"/>
                <a:cs typeface="Calibri"/>
              </a:rPr>
              <a:t>D'Schüler</a:t>
            </a:r>
            <a:r>
              <a:rPr lang="de-DE" sz="2400" dirty="0">
                <a:latin typeface="Calibri Light"/>
                <a:cs typeface="Calibri"/>
              </a:rPr>
              <a:t> </a:t>
            </a:r>
            <a:r>
              <a:rPr lang="de-DE" sz="2400" dirty="0" err="1">
                <a:latin typeface="Calibri Light"/>
                <a:cs typeface="Calibri"/>
              </a:rPr>
              <a:t>dierfe</a:t>
            </a:r>
            <a:r>
              <a:rPr lang="de-DE" sz="2400" dirty="0">
                <a:latin typeface="Calibri Light"/>
                <a:cs typeface="Calibri"/>
              </a:rPr>
              <a:t> hier Case leider </a:t>
            </a:r>
            <a:r>
              <a:rPr lang="de-DE" sz="2400" dirty="0" err="1">
                <a:latin typeface="Calibri Light"/>
                <a:cs typeface="Calibri"/>
              </a:rPr>
              <a:t>net</a:t>
            </a:r>
            <a:r>
              <a:rPr lang="de-DE" sz="2400" dirty="0">
                <a:latin typeface="Calibri Light"/>
                <a:cs typeface="Calibri"/>
              </a:rPr>
              <a:t> </a:t>
            </a:r>
            <a:r>
              <a:rPr lang="de-DE" sz="2400" dirty="0" err="1">
                <a:latin typeface="Calibri Light"/>
                <a:cs typeface="Calibri"/>
              </a:rPr>
              <a:t>méi</a:t>
            </a:r>
            <a:r>
              <a:rPr lang="de-DE" sz="2400" dirty="0">
                <a:latin typeface="Calibri Light"/>
                <a:cs typeface="Calibri"/>
              </a:rPr>
              <a:t> </a:t>
            </a:r>
            <a:r>
              <a:rPr lang="de-DE" sz="2400" dirty="0" err="1">
                <a:latin typeface="Calibri Light"/>
                <a:cs typeface="Calibri"/>
              </a:rPr>
              <a:t>benotzen</a:t>
            </a:r>
            <a:r>
              <a:rPr lang="de-DE" sz="2400" dirty="0">
                <a:latin typeface="Calibri Light"/>
                <a:cs typeface="Calibri"/>
              </a:rPr>
              <a:t>. </a:t>
            </a:r>
            <a:r>
              <a:rPr lang="de-DE" sz="2400" dirty="0" err="1">
                <a:latin typeface="Calibri Light"/>
                <a:cs typeface="Calibri"/>
              </a:rPr>
              <a:t>Dofir</a:t>
            </a:r>
            <a:r>
              <a:rPr lang="de-DE" sz="2400" dirty="0">
                <a:latin typeface="Calibri Light"/>
                <a:cs typeface="Calibri"/>
              </a:rPr>
              <a:t> </a:t>
            </a:r>
            <a:r>
              <a:rPr lang="de-DE" sz="2400" dirty="0" err="1">
                <a:latin typeface="Calibri Light"/>
                <a:cs typeface="Calibri"/>
              </a:rPr>
              <a:t>mussen</a:t>
            </a:r>
            <a:r>
              <a:rPr lang="de-DE" sz="2400" dirty="0">
                <a:latin typeface="Calibri Light"/>
                <a:cs typeface="Calibri"/>
              </a:rPr>
              <a:t> :</a:t>
            </a:r>
            <a:endParaRPr lang="de-DE" dirty="0">
              <a:cs typeface="Calibri" panose="020F0502020204030204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dirty="0">
                <a:latin typeface="Calibri Light"/>
                <a:cs typeface="Calibri"/>
              </a:rPr>
              <a:t>   - </a:t>
            </a:r>
            <a:r>
              <a:rPr lang="de-DE" sz="2400" dirty="0" err="1">
                <a:latin typeface="Calibri Light"/>
                <a:cs typeface="Calibri"/>
              </a:rPr>
              <a:t>d'Casen</a:t>
            </a:r>
            <a:r>
              <a:rPr lang="de-DE" sz="2400" dirty="0">
                <a:latin typeface="Calibri Light"/>
                <a:cs typeface="Calibri"/>
              </a:rPr>
              <a:t> </a:t>
            </a:r>
            <a:r>
              <a:rPr lang="de-DE" sz="2400" dirty="0" err="1">
                <a:latin typeface="Calibri Light"/>
                <a:cs typeface="Calibri"/>
              </a:rPr>
              <a:t>eidel</a:t>
            </a:r>
            <a:r>
              <a:rPr lang="de-DE" sz="2400" dirty="0">
                <a:latin typeface="Calibri Light"/>
                <a:cs typeface="Calibri"/>
              </a:rPr>
              <a:t> </a:t>
            </a:r>
            <a:r>
              <a:rPr lang="de-DE" sz="2400" dirty="0" err="1">
                <a:latin typeface="Calibri Light"/>
                <a:cs typeface="Calibri"/>
              </a:rPr>
              <a:t>geraumt</a:t>
            </a:r>
            <a:r>
              <a:rPr lang="de-DE" sz="2400" dirty="0">
                <a:latin typeface="Calibri Light"/>
                <a:cs typeface="Calibri"/>
              </a:rPr>
              <a:t> </a:t>
            </a:r>
            <a:r>
              <a:rPr lang="de-DE" sz="2400" dirty="0" err="1">
                <a:latin typeface="Calibri Light"/>
                <a:cs typeface="Calibri"/>
              </a:rPr>
              <a:t>ginn</a:t>
            </a:r>
            <a:r>
              <a:rPr lang="de-DE" sz="2400" dirty="0">
                <a:latin typeface="Calibri Light"/>
                <a:cs typeface="Calibri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dirty="0">
                <a:latin typeface="Calibri Light"/>
                <a:cs typeface="Calibri"/>
              </a:rPr>
              <a:t>   - de </a:t>
            </a:r>
            <a:r>
              <a:rPr lang="de-DE" sz="2400" dirty="0" err="1">
                <a:latin typeface="Calibri Light"/>
                <a:cs typeface="Calibri"/>
              </a:rPr>
              <a:t>Caseschlëssel</a:t>
            </a:r>
            <a:r>
              <a:rPr lang="de-DE" sz="2400" dirty="0">
                <a:latin typeface="Calibri Light"/>
                <a:cs typeface="Calibri"/>
              </a:rPr>
              <a:t> </a:t>
            </a:r>
            <a:r>
              <a:rPr lang="de-DE" sz="2400" dirty="0" err="1">
                <a:latin typeface="Calibri Light"/>
                <a:cs typeface="Calibri"/>
              </a:rPr>
              <a:t>ofgi</a:t>
            </a:r>
            <a:r>
              <a:rPr lang="de-DE" sz="2400" dirty="0">
                <a:latin typeface="Calibri Light"/>
                <a:cs typeface="Calibri"/>
              </a:rPr>
              <a:t> </a:t>
            </a:r>
            <a:r>
              <a:rPr lang="de-DE" sz="2400" dirty="0" err="1">
                <a:latin typeface="Calibri Light"/>
                <a:cs typeface="Calibri"/>
              </a:rPr>
              <a:t>ginn</a:t>
            </a:r>
            <a:r>
              <a:rPr lang="de-DE" sz="2400" dirty="0">
                <a:latin typeface="Calibri Light"/>
                <a:cs typeface="Calibri"/>
              </a:rPr>
              <a:t>. 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de-DE" sz="2400" dirty="0">
              <a:highlight>
                <a:srgbClr val="FFFF00"/>
              </a:highlight>
              <a:latin typeface="Calibri Light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F0502020204030204" pitchFamily="34" charset="0"/>
              <a:buChar char="•"/>
            </a:pPr>
            <a:r>
              <a:rPr lang="fr-FR" sz="2400" dirty="0">
                <a:latin typeface="Calibri Light"/>
                <a:cs typeface="Calibri"/>
              </a:rPr>
              <a:t> Mir </a:t>
            </a:r>
            <a:r>
              <a:rPr lang="fr-FR" sz="2400" dirty="0" err="1">
                <a:latin typeface="Calibri Light"/>
                <a:cs typeface="Calibri"/>
              </a:rPr>
              <a:t>benotzen</a:t>
            </a:r>
            <a:r>
              <a:rPr lang="fr-FR" sz="2400" dirty="0">
                <a:latin typeface="Calibri Light"/>
                <a:cs typeface="Calibri"/>
              </a:rPr>
              <a:t> </a:t>
            </a:r>
            <a:r>
              <a:rPr lang="fr-FR" sz="2400" dirty="0" err="1">
                <a:latin typeface="Calibri Light"/>
                <a:cs typeface="Calibri"/>
              </a:rPr>
              <a:t>dëst</a:t>
            </a:r>
            <a:r>
              <a:rPr lang="fr-FR" sz="2400" dirty="0">
                <a:latin typeface="Calibri Light"/>
                <a:cs typeface="Calibri"/>
              </a:rPr>
              <a:t> </a:t>
            </a:r>
            <a:r>
              <a:rPr lang="fr-FR" sz="2400" dirty="0" err="1">
                <a:latin typeface="Calibri Light"/>
                <a:cs typeface="Calibri"/>
              </a:rPr>
              <a:t>Joer</a:t>
            </a:r>
            <a:r>
              <a:rPr lang="fr-FR" sz="2400" dirty="0">
                <a:latin typeface="Calibri Light"/>
                <a:cs typeface="Calibri"/>
              </a:rPr>
              <a:t> d' </a:t>
            </a:r>
            <a:r>
              <a:rPr lang="fr-FR" sz="2400" b="1" dirty="0" err="1">
                <a:latin typeface="Calibri Light"/>
                <a:cs typeface="Calibri"/>
              </a:rPr>
              <a:t>Chill</a:t>
            </a:r>
            <a:r>
              <a:rPr lang="fr-FR" sz="2400" b="1" dirty="0">
                <a:latin typeface="Calibri Light"/>
                <a:cs typeface="Calibri"/>
              </a:rPr>
              <a:t>-Box</a:t>
            </a:r>
            <a:r>
              <a:rPr lang="fr-FR" sz="2400" dirty="0">
                <a:latin typeface="Calibri Light"/>
                <a:cs typeface="Calibri"/>
              </a:rPr>
              <a:t> net </a:t>
            </a:r>
            <a:r>
              <a:rPr lang="fr-FR" sz="2400" dirty="0" err="1">
                <a:latin typeface="Calibri Light"/>
                <a:cs typeface="Calibri"/>
              </a:rPr>
              <a:t>méi</a:t>
            </a:r>
            <a:r>
              <a:rPr lang="fr-FR" sz="2400" dirty="0">
                <a:latin typeface="Calibri Light"/>
                <a:cs typeface="Calibri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2400" dirty="0">
              <a:latin typeface="Calibri Light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F0502020204030204" pitchFamily="34" charset="0"/>
              <a:buChar char="•"/>
            </a:pPr>
            <a:r>
              <a:rPr lang="fr-FR" sz="2400" dirty="0">
                <a:latin typeface="Calibri Light"/>
                <a:cs typeface="Calibri"/>
              </a:rPr>
              <a:t> D'</a:t>
            </a:r>
            <a:r>
              <a:rPr lang="fr-FR" sz="2400" b="1" dirty="0">
                <a:latin typeface="Calibri Light"/>
                <a:cs typeface="Calibri"/>
              </a:rPr>
              <a:t> iPad</a:t>
            </a:r>
            <a:r>
              <a:rPr lang="fr-FR" sz="2400" dirty="0">
                <a:latin typeface="Calibri Light"/>
                <a:cs typeface="Calibri"/>
              </a:rPr>
              <a:t> </a:t>
            </a:r>
            <a:r>
              <a:rPr lang="fr-FR" sz="2400" dirty="0" err="1">
                <a:latin typeface="Calibri Light"/>
                <a:cs typeface="Calibri"/>
              </a:rPr>
              <a:t>Coffrete</a:t>
            </a:r>
            <a:r>
              <a:rPr lang="fr-FR" sz="2400" dirty="0">
                <a:latin typeface="Calibri Light"/>
                <a:cs typeface="Calibri"/>
              </a:rPr>
              <a:t> </a:t>
            </a:r>
            <a:r>
              <a:rPr lang="fr-FR" sz="2400" dirty="0" err="1">
                <a:latin typeface="Calibri Light"/>
                <a:cs typeface="Calibri"/>
              </a:rPr>
              <a:t>kënne</a:t>
            </a:r>
            <a:r>
              <a:rPr lang="fr-FR" sz="2400" dirty="0">
                <a:latin typeface="Calibri Light"/>
                <a:cs typeface="Calibri"/>
              </a:rPr>
              <a:t> net </a:t>
            </a:r>
            <a:r>
              <a:rPr lang="fr-FR" sz="2400" dirty="0" err="1">
                <a:latin typeface="Calibri Light"/>
                <a:cs typeface="Calibri"/>
              </a:rPr>
              <a:t>méi</a:t>
            </a:r>
            <a:r>
              <a:rPr lang="fr-FR" sz="2400" dirty="0">
                <a:latin typeface="Calibri Light"/>
                <a:cs typeface="Calibri"/>
              </a:rPr>
              <a:t> </a:t>
            </a:r>
            <a:r>
              <a:rPr lang="fr-FR" sz="2400" dirty="0" err="1">
                <a:latin typeface="Calibri Light"/>
                <a:cs typeface="Calibri"/>
              </a:rPr>
              <a:t>ausgeléint</a:t>
            </a:r>
            <a:r>
              <a:rPr lang="fr-FR" sz="2400" dirty="0">
                <a:latin typeface="Calibri Light"/>
                <a:cs typeface="Calibri"/>
              </a:rPr>
              <a:t> </a:t>
            </a:r>
            <a:r>
              <a:rPr lang="fr-FR" sz="2400" dirty="0" err="1">
                <a:latin typeface="Calibri Light"/>
                <a:cs typeface="Calibri"/>
              </a:rPr>
              <a:t>ginn</a:t>
            </a:r>
            <a:r>
              <a:rPr lang="fr-FR" sz="2400" dirty="0">
                <a:latin typeface="Calibri Light"/>
                <a:cs typeface="Calibri"/>
              </a:rPr>
              <a:t>. Si </a:t>
            </a:r>
            <a:r>
              <a:rPr lang="fr-FR" sz="2400" dirty="0" err="1">
                <a:latin typeface="Calibri Light"/>
                <a:cs typeface="Calibri"/>
              </a:rPr>
              <a:t>sinn</a:t>
            </a:r>
            <a:r>
              <a:rPr lang="fr-FR" sz="2400" dirty="0">
                <a:latin typeface="Calibri Light"/>
                <a:cs typeface="Calibri"/>
              </a:rPr>
              <a:t> </a:t>
            </a:r>
            <a:r>
              <a:rPr lang="fr-FR" sz="2400" dirty="0" err="1">
                <a:latin typeface="Calibri Light"/>
                <a:cs typeface="Calibri"/>
              </a:rPr>
              <a:t>reservéiert</a:t>
            </a:r>
            <a:r>
              <a:rPr lang="fr-FR" sz="2400" dirty="0">
                <a:latin typeface="Calibri Light"/>
                <a:cs typeface="Calibri"/>
              </a:rPr>
              <a:t> </a:t>
            </a:r>
            <a:r>
              <a:rPr lang="fr-FR" sz="2400" dirty="0" err="1">
                <a:latin typeface="Calibri Light"/>
                <a:cs typeface="Calibri"/>
              </a:rPr>
              <a:t>fir</a:t>
            </a:r>
            <a:r>
              <a:rPr lang="fr-FR" sz="2400" dirty="0">
                <a:latin typeface="Calibri Light"/>
                <a:cs typeface="Calibri"/>
              </a:rPr>
              <a:t> d'</a:t>
            </a:r>
            <a:r>
              <a:rPr lang="fr-FR" sz="2400" dirty="0" err="1">
                <a:latin typeface="Calibri Light"/>
                <a:cs typeface="Calibri"/>
              </a:rPr>
              <a:t>Besoinen</a:t>
            </a:r>
            <a:r>
              <a:rPr lang="fr-FR" sz="2400" dirty="0">
                <a:latin typeface="Calibri Light"/>
                <a:cs typeface="Calibri"/>
              </a:rPr>
              <a:t> </a:t>
            </a:r>
            <a:r>
              <a:rPr lang="fr-FR" sz="2400" dirty="0" err="1">
                <a:latin typeface="Calibri Light"/>
                <a:cs typeface="Calibri"/>
              </a:rPr>
              <a:t>vun</a:t>
            </a:r>
            <a:r>
              <a:rPr lang="fr-FR" sz="2400" dirty="0">
                <a:latin typeface="Calibri Light"/>
                <a:cs typeface="Calibri"/>
              </a:rPr>
              <a:t> den Enseignante </a:t>
            </a:r>
            <a:r>
              <a:rPr lang="fr-FR" sz="2400" dirty="0" err="1">
                <a:latin typeface="Calibri Light"/>
                <a:cs typeface="Calibri"/>
              </a:rPr>
              <a:t>fir</a:t>
            </a:r>
            <a:r>
              <a:rPr lang="fr-FR" sz="2400" dirty="0">
                <a:latin typeface="Calibri Light"/>
                <a:cs typeface="Calibri"/>
              </a:rPr>
              <a:t> den  E</a:t>
            </a:r>
            <a:r>
              <a:rPr lang="fr-FR" sz="2400" b="1" dirty="0">
                <a:latin typeface="Calibri Light"/>
                <a:cs typeface="Calibri"/>
              </a:rPr>
              <a:t>nseignement à distance</a:t>
            </a:r>
            <a:r>
              <a:rPr lang="fr-FR" sz="2400" dirty="0">
                <a:latin typeface="Calibri Light"/>
                <a:cs typeface="Calibri"/>
              </a:rPr>
              <a:t> </a:t>
            </a:r>
            <a:r>
              <a:rPr lang="fr-FR" sz="2400" dirty="0" err="1">
                <a:latin typeface="Calibri Light"/>
                <a:cs typeface="Calibri"/>
              </a:rPr>
              <a:t>vun</a:t>
            </a:r>
            <a:r>
              <a:rPr lang="fr-FR" sz="2400" dirty="0">
                <a:latin typeface="Calibri Light"/>
                <a:cs typeface="Calibri"/>
              </a:rPr>
              <a:t> de vulnérable </a:t>
            </a:r>
            <a:r>
              <a:rPr lang="fr-FR" sz="2400" dirty="0" err="1">
                <a:latin typeface="Calibri Light"/>
                <a:cs typeface="Calibri"/>
              </a:rPr>
              <a:t>Schüler</a:t>
            </a:r>
            <a:r>
              <a:rPr lang="fr-FR" sz="2400" dirty="0">
                <a:latin typeface="Calibri Light"/>
                <a:cs typeface="Calibri"/>
              </a:rPr>
              <a:t> </a:t>
            </a:r>
            <a:r>
              <a:rPr lang="fr-FR" sz="2400" dirty="0" err="1">
                <a:latin typeface="Calibri Light"/>
                <a:cs typeface="Calibri"/>
              </a:rPr>
              <a:t>ze</a:t>
            </a:r>
            <a:r>
              <a:rPr lang="fr-FR" sz="2400" dirty="0">
                <a:latin typeface="Calibri Light"/>
                <a:cs typeface="Calibri"/>
              </a:rPr>
              <a:t> </a:t>
            </a:r>
            <a:r>
              <a:rPr lang="fr-FR" sz="2400" dirty="0" err="1">
                <a:latin typeface="Calibri Light"/>
                <a:cs typeface="Calibri"/>
              </a:rPr>
              <a:t>assuréieren</a:t>
            </a:r>
            <a:r>
              <a:rPr lang="fr-FR" sz="2400" dirty="0">
                <a:latin typeface="Calibri Light"/>
                <a:cs typeface="Calibri"/>
              </a:rPr>
              <a:t>.  </a:t>
            </a:r>
            <a:endParaRPr lang="fr-F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1701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E0D290-9944-5D4F-9ED0-613693FB3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400" err="1">
                <a:cs typeface="Calibri Light"/>
              </a:rPr>
              <a:t>Evaluatioun</a:t>
            </a:r>
            <a:r>
              <a:rPr lang="fr-CH" sz="3400">
                <a:cs typeface="Calibri Light"/>
              </a:rPr>
              <a:t> an </a:t>
            </a:r>
            <a:r>
              <a:rPr lang="fr-CH" sz="3400" err="1">
                <a:cs typeface="Calibri Light"/>
              </a:rPr>
              <a:t>Promotioun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AC8EC5-0B4F-BB48-A1D8-A4B29D72B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019" y="1830650"/>
            <a:ext cx="10597661" cy="4386775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fr-CH" sz="2400" dirty="0">
                <a:latin typeface="Calibri Light"/>
                <a:ea typeface="+mn-lt"/>
                <a:cs typeface="Calibri Light"/>
              </a:rPr>
              <a:t> </a:t>
            </a:r>
            <a:r>
              <a:rPr lang="fr-CH" sz="2400" dirty="0" err="1">
                <a:latin typeface="Calibri Light"/>
                <a:ea typeface="+mn-lt"/>
                <a:cs typeface="Calibri Light"/>
              </a:rPr>
              <a:t>Schouljoer</a:t>
            </a:r>
            <a:r>
              <a:rPr lang="fr-CH" sz="2400" dirty="0">
                <a:latin typeface="Calibri Light"/>
                <a:ea typeface="+mn-lt"/>
                <a:cs typeface="Calibri Light"/>
              </a:rPr>
              <a:t> 2019/2020 </a:t>
            </a:r>
          </a:p>
          <a:p>
            <a:pPr marL="383540" lvl="1">
              <a:buFont typeface="Arial" pitchFamily="34" charset="0"/>
              <a:buChar char="•"/>
            </a:pPr>
            <a:r>
              <a:rPr lang="fr-CH" sz="2400" dirty="0">
                <a:latin typeface="Calibri Light"/>
                <a:cs typeface="Calibri Light"/>
              </a:rPr>
              <a:t>1. </a:t>
            </a:r>
            <a:r>
              <a:rPr lang="fr-CH" sz="2400" dirty="0" err="1">
                <a:latin typeface="Calibri Light"/>
                <a:cs typeface="Calibri Light"/>
              </a:rPr>
              <a:t>Trimester</a:t>
            </a:r>
            <a:r>
              <a:rPr lang="fr-CH" sz="2400" dirty="0">
                <a:latin typeface="Calibri Light"/>
                <a:cs typeface="Calibri Light"/>
              </a:rPr>
              <a:t>: 15. </a:t>
            </a:r>
            <a:r>
              <a:rPr lang="fr-CH" sz="2400" dirty="0" err="1">
                <a:latin typeface="Calibri Light"/>
                <a:cs typeface="Calibri Light"/>
              </a:rPr>
              <a:t>September</a:t>
            </a:r>
            <a:r>
              <a:rPr lang="fr-CH" sz="2400" dirty="0">
                <a:latin typeface="Calibri Light"/>
                <a:cs typeface="Calibri Light"/>
              </a:rPr>
              <a:t> – 20. </a:t>
            </a:r>
            <a:r>
              <a:rPr lang="fr-CH" sz="2400" dirty="0" err="1">
                <a:latin typeface="Calibri Light"/>
                <a:cs typeface="Calibri Light"/>
              </a:rPr>
              <a:t>Dezember</a:t>
            </a:r>
            <a:r>
              <a:rPr lang="fr-CH" sz="2400" dirty="0">
                <a:latin typeface="Calibri Light"/>
                <a:cs typeface="Calibri Light"/>
              </a:rPr>
              <a:t> 2019</a:t>
            </a:r>
          </a:p>
          <a:p>
            <a:pPr marL="383540" lvl="1">
              <a:buFont typeface="Arial" pitchFamily="34" charset="0"/>
              <a:buChar char="•"/>
            </a:pPr>
            <a:r>
              <a:rPr lang="fr-CH" sz="2400" dirty="0">
                <a:latin typeface="Calibri Light"/>
                <a:cs typeface="Calibri Light"/>
              </a:rPr>
              <a:t>2. </a:t>
            </a:r>
            <a:r>
              <a:rPr lang="fr-CH" sz="2400" dirty="0" err="1">
                <a:latin typeface="Calibri Light"/>
                <a:cs typeface="Calibri Light"/>
              </a:rPr>
              <a:t>Semester</a:t>
            </a:r>
            <a:r>
              <a:rPr lang="fr-CH" sz="2400" dirty="0">
                <a:latin typeface="Calibri Light"/>
                <a:cs typeface="Calibri Light"/>
              </a:rPr>
              <a:t>: 6. </a:t>
            </a:r>
            <a:r>
              <a:rPr lang="fr-CH" sz="2400" dirty="0" err="1">
                <a:latin typeface="Calibri Light"/>
                <a:cs typeface="Calibri Light"/>
              </a:rPr>
              <a:t>Januar</a:t>
            </a:r>
            <a:r>
              <a:rPr lang="fr-CH" sz="2400" dirty="0">
                <a:latin typeface="Calibri Light"/>
                <a:cs typeface="Calibri Light"/>
              </a:rPr>
              <a:t> – 17. Juli 2020</a:t>
            </a:r>
            <a:endParaRPr lang="en-US" sz="2400" dirty="0">
              <a:latin typeface="Calibri Light"/>
              <a:cs typeface="Calibri Light"/>
            </a:endParaRPr>
          </a:p>
          <a:p>
            <a:pPr marL="383540" lvl="1">
              <a:buFont typeface="Arial" pitchFamily="34" charset="0"/>
              <a:buChar char="•"/>
            </a:pPr>
            <a:endParaRPr lang="fr-CH" sz="2400" dirty="0">
              <a:latin typeface="Calibri Light"/>
              <a:cs typeface="Calibri Light"/>
            </a:endParaRPr>
          </a:p>
          <a:p>
            <a:pPr marL="200660" lvl="1" indent="0">
              <a:buNone/>
            </a:pPr>
            <a:r>
              <a:rPr lang="fr-FR" sz="2400" dirty="0" err="1">
                <a:latin typeface="Calibri Light"/>
                <a:cs typeface="Calibri Light"/>
              </a:rPr>
              <a:t>Promotioun</a:t>
            </a:r>
            <a:endParaRPr lang="en-US" sz="2400" dirty="0">
              <a:latin typeface="Calibri Light"/>
              <a:ea typeface="+mn-lt"/>
              <a:cs typeface="Calibri Light"/>
            </a:endParaRPr>
          </a:p>
          <a:p>
            <a:pPr marL="383540" lvl="1">
              <a:buFont typeface="Arial" pitchFamily="34" charset="0"/>
              <a:buChar char="•"/>
            </a:pPr>
            <a:r>
              <a:rPr lang="fr-FR" sz="2400" dirty="0">
                <a:latin typeface="Calibri Light"/>
                <a:cs typeface="Calibri Light"/>
              </a:rPr>
              <a:t>D'</a:t>
            </a:r>
            <a:r>
              <a:rPr lang="fr-FR" sz="2400" dirty="0" err="1">
                <a:latin typeface="Calibri Light"/>
                <a:cs typeface="Calibri Light"/>
              </a:rPr>
              <a:t>Notte</a:t>
            </a:r>
            <a:r>
              <a:rPr lang="fr-FR" sz="2400" dirty="0">
                <a:latin typeface="Calibri Light"/>
                <a:cs typeface="Calibri Light"/>
              </a:rPr>
              <a:t> </a:t>
            </a:r>
            <a:r>
              <a:rPr lang="fr-FR" sz="2400" dirty="0" err="1">
                <a:latin typeface="Calibri Light"/>
                <a:cs typeface="Calibri Light"/>
              </a:rPr>
              <a:t>vum</a:t>
            </a:r>
            <a:r>
              <a:rPr lang="fr-FR" sz="2400" dirty="0">
                <a:latin typeface="Calibri Light"/>
                <a:cs typeface="Calibri Light"/>
              </a:rPr>
              <a:t> 2. </a:t>
            </a:r>
            <a:r>
              <a:rPr lang="fr-FR" sz="2400" dirty="0" err="1">
                <a:latin typeface="Calibri Light"/>
                <a:cs typeface="Calibri Light"/>
              </a:rPr>
              <a:t>Semester</a:t>
            </a:r>
            <a:r>
              <a:rPr lang="fr-FR" sz="2400" dirty="0">
                <a:latin typeface="Calibri Light"/>
                <a:cs typeface="Calibri Light"/>
              </a:rPr>
              <a:t> </a:t>
            </a:r>
            <a:r>
              <a:rPr lang="fr-FR" sz="2400" dirty="0" err="1">
                <a:latin typeface="Calibri Light"/>
                <a:cs typeface="Calibri Light"/>
              </a:rPr>
              <a:t>ginn</a:t>
            </a:r>
            <a:r>
              <a:rPr lang="fr-FR" sz="2400" dirty="0">
                <a:latin typeface="Calibri Light"/>
                <a:cs typeface="Calibri Light"/>
              </a:rPr>
              <a:t> - </a:t>
            </a:r>
            <a:r>
              <a:rPr lang="fr-FR" sz="2400" dirty="0" err="1">
                <a:latin typeface="Calibri Light"/>
                <a:cs typeface="Calibri Light"/>
              </a:rPr>
              <a:t>fir</a:t>
            </a:r>
            <a:r>
              <a:rPr lang="fr-FR" sz="2400" dirty="0">
                <a:latin typeface="Calibri Light"/>
                <a:cs typeface="Calibri Light"/>
              </a:rPr>
              <a:t> de Calcul </a:t>
            </a:r>
            <a:r>
              <a:rPr lang="fr-FR" sz="2400" dirty="0" err="1">
                <a:latin typeface="Calibri Light"/>
                <a:cs typeface="Calibri Light"/>
              </a:rPr>
              <a:t>vun</a:t>
            </a:r>
            <a:r>
              <a:rPr lang="fr-FR" sz="2400" dirty="0">
                <a:latin typeface="Calibri Light"/>
                <a:cs typeface="Calibri Light"/>
              </a:rPr>
              <a:t> der </a:t>
            </a:r>
            <a:r>
              <a:rPr lang="fr-FR" sz="2400" dirty="0" err="1">
                <a:latin typeface="Calibri Light"/>
                <a:cs typeface="Calibri Light"/>
              </a:rPr>
              <a:t>Joeresmoyenne</a:t>
            </a:r>
            <a:r>
              <a:rPr lang="fr-FR" sz="2400" dirty="0">
                <a:latin typeface="Calibri Light"/>
                <a:cs typeface="Calibri Light"/>
              </a:rPr>
              <a:t> - </a:t>
            </a:r>
            <a:r>
              <a:rPr lang="fr-FR" sz="2400" dirty="0" err="1">
                <a:latin typeface="Calibri Light"/>
                <a:cs typeface="Calibri Light"/>
              </a:rPr>
              <a:t>zum</a:t>
            </a:r>
            <a:r>
              <a:rPr lang="fr-FR" sz="2400" dirty="0">
                <a:latin typeface="Calibri Light"/>
                <a:cs typeface="Calibri Light"/>
              </a:rPr>
              <a:t> </a:t>
            </a:r>
            <a:r>
              <a:rPr lang="fr-FR" sz="2400" dirty="0" err="1">
                <a:latin typeface="Calibri Light"/>
                <a:cs typeface="Calibri Light"/>
              </a:rPr>
              <a:t>gläichen</a:t>
            </a:r>
            <a:r>
              <a:rPr lang="fr-FR" sz="2400" dirty="0">
                <a:latin typeface="Calibri Light"/>
                <a:cs typeface="Calibri Light"/>
              </a:rPr>
              <a:t> </a:t>
            </a:r>
            <a:r>
              <a:rPr lang="fr-FR" sz="2400" dirty="0" err="1">
                <a:latin typeface="Calibri Light"/>
                <a:cs typeface="Calibri Light"/>
              </a:rPr>
              <a:t>Undeel</a:t>
            </a:r>
            <a:r>
              <a:rPr lang="fr-FR" sz="2400" dirty="0">
                <a:latin typeface="Calibri Light"/>
                <a:cs typeface="Calibri Light"/>
              </a:rPr>
              <a:t> mat </a:t>
            </a:r>
            <a:r>
              <a:rPr lang="fr-FR" sz="2400" dirty="0" err="1">
                <a:latin typeface="Calibri Light"/>
                <a:cs typeface="Calibri Light"/>
              </a:rPr>
              <a:t>deene</a:t>
            </a:r>
            <a:r>
              <a:rPr lang="fr-FR" sz="2400" dirty="0">
                <a:latin typeface="Calibri Light"/>
                <a:cs typeface="Calibri Light"/>
              </a:rPr>
              <a:t> </a:t>
            </a:r>
            <a:r>
              <a:rPr lang="fr-FR" sz="2400" dirty="0" err="1">
                <a:latin typeface="Calibri Light"/>
                <a:cs typeface="Calibri Light"/>
              </a:rPr>
              <a:t>vum</a:t>
            </a:r>
            <a:r>
              <a:rPr lang="fr-FR" sz="2400" dirty="0">
                <a:latin typeface="Calibri Light"/>
                <a:cs typeface="Calibri Light"/>
              </a:rPr>
              <a:t> 1. </a:t>
            </a:r>
            <a:r>
              <a:rPr lang="fr-FR" sz="2400" dirty="0" err="1">
                <a:latin typeface="Calibri Light"/>
                <a:cs typeface="Calibri Light"/>
              </a:rPr>
              <a:t>Trimester</a:t>
            </a:r>
            <a:r>
              <a:rPr lang="fr-FR" sz="2400" dirty="0">
                <a:latin typeface="Calibri Light"/>
                <a:cs typeface="Calibri Light"/>
              </a:rPr>
              <a:t> (</a:t>
            </a:r>
            <a:r>
              <a:rPr lang="fr-FR" sz="2400" dirty="0" err="1">
                <a:latin typeface="Calibri Light"/>
                <a:cs typeface="Calibri Light"/>
              </a:rPr>
              <a:t>sprëch</a:t>
            </a:r>
            <a:r>
              <a:rPr lang="fr-FR" sz="2400" dirty="0">
                <a:latin typeface="Calibri Light"/>
                <a:cs typeface="Calibri Light"/>
              </a:rPr>
              <a:t> </a:t>
            </a:r>
            <a:r>
              <a:rPr lang="fr-FR" sz="2400" dirty="0" err="1">
                <a:latin typeface="Calibri Light"/>
                <a:cs typeface="Calibri Light"/>
              </a:rPr>
              <a:t>Semester</a:t>
            </a:r>
            <a:r>
              <a:rPr lang="fr-FR" sz="2400" dirty="0">
                <a:latin typeface="Calibri Light"/>
                <a:cs typeface="Calibri Light"/>
              </a:rPr>
              <a:t>) </a:t>
            </a:r>
            <a:r>
              <a:rPr lang="fr-FR" sz="2400" dirty="0" err="1">
                <a:latin typeface="Calibri Light"/>
                <a:cs typeface="Calibri Light"/>
              </a:rPr>
              <a:t>verrechent</a:t>
            </a:r>
            <a:r>
              <a:rPr lang="fr-FR" sz="2400" dirty="0">
                <a:latin typeface="Calibri Light"/>
                <a:cs typeface="Calibri Light"/>
              </a:rPr>
              <a:t>. </a:t>
            </a:r>
            <a:endParaRPr lang="fr-FR" sz="2400" dirty="0">
              <a:latin typeface="Calibri Light"/>
              <a:cs typeface="Calibri" panose="020F0502020204030204"/>
            </a:endParaRPr>
          </a:p>
          <a:p>
            <a:pPr marL="383540" lvl="1">
              <a:buFont typeface="Arial" pitchFamily="34" charset="0"/>
              <a:buChar char="•"/>
            </a:pPr>
            <a:r>
              <a:rPr lang="fr-FR" sz="2400" dirty="0">
                <a:latin typeface="Calibri Light"/>
                <a:ea typeface="+mn-lt"/>
                <a:cs typeface="Calibri Light"/>
              </a:rPr>
              <a:t>D'</a:t>
            </a:r>
            <a:r>
              <a:rPr lang="fr-FR" sz="2400" dirty="0" err="1">
                <a:latin typeface="Calibri Light"/>
                <a:ea typeface="+mn-lt"/>
                <a:cs typeface="Calibri Light"/>
              </a:rPr>
              <a:t>Promotiounskriterien</a:t>
            </a:r>
            <a:r>
              <a:rPr lang="fr-FR" sz="2400" dirty="0">
                <a:latin typeface="Calibri Light"/>
                <a:ea typeface="+mn-lt"/>
                <a:cs typeface="Calibri Light"/>
              </a:rPr>
              <a:t> </a:t>
            </a:r>
            <a:r>
              <a:rPr lang="fr-FR" sz="2400" dirty="0" err="1">
                <a:latin typeface="Calibri Light"/>
                <a:ea typeface="+mn-lt"/>
                <a:cs typeface="Calibri Light"/>
              </a:rPr>
              <a:t>zum</a:t>
            </a:r>
            <a:r>
              <a:rPr lang="fr-FR" sz="2400" dirty="0">
                <a:latin typeface="Calibri Light"/>
                <a:ea typeface="+mn-lt"/>
                <a:cs typeface="Calibri Light"/>
              </a:rPr>
              <a:t> </a:t>
            </a:r>
            <a:r>
              <a:rPr lang="fr-FR" sz="2400" dirty="0" err="1">
                <a:latin typeface="Calibri Light"/>
                <a:ea typeface="+mn-lt"/>
                <a:cs typeface="Calibri Light"/>
              </a:rPr>
              <a:t>Enn</a:t>
            </a:r>
            <a:r>
              <a:rPr lang="fr-FR" sz="2400" dirty="0">
                <a:latin typeface="Calibri Light"/>
                <a:ea typeface="+mn-lt"/>
                <a:cs typeface="Calibri Light"/>
              </a:rPr>
              <a:t> </a:t>
            </a:r>
            <a:r>
              <a:rPr lang="fr-FR" sz="2400" dirty="0" err="1">
                <a:latin typeface="Calibri Light"/>
                <a:ea typeface="+mn-lt"/>
                <a:cs typeface="Calibri Light"/>
              </a:rPr>
              <a:t>vum</a:t>
            </a:r>
            <a:r>
              <a:rPr lang="fr-FR" sz="2400" dirty="0">
                <a:latin typeface="Calibri Light"/>
                <a:ea typeface="+mn-lt"/>
                <a:cs typeface="Calibri Light"/>
              </a:rPr>
              <a:t> </a:t>
            </a:r>
            <a:r>
              <a:rPr lang="fr-FR" sz="2400" dirty="0" err="1">
                <a:latin typeface="Calibri Light"/>
                <a:ea typeface="+mn-lt"/>
                <a:cs typeface="Calibri Light"/>
              </a:rPr>
              <a:t>Schouljoer</a:t>
            </a:r>
            <a:r>
              <a:rPr lang="fr-FR" sz="2400" dirty="0">
                <a:latin typeface="Calibri Light"/>
                <a:ea typeface="+mn-lt"/>
                <a:cs typeface="Calibri Light"/>
              </a:rPr>
              <a:t> </a:t>
            </a:r>
            <a:r>
              <a:rPr lang="fr-FR" sz="2400" dirty="0" err="1">
                <a:latin typeface="Calibri Light"/>
                <a:ea typeface="+mn-lt"/>
                <a:cs typeface="Calibri Light"/>
              </a:rPr>
              <a:t>bleiwen</a:t>
            </a:r>
            <a:r>
              <a:rPr lang="fr-FR" sz="2400" dirty="0">
                <a:latin typeface="Calibri Light"/>
                <a:ea typeface="+mn-lt"/>
                <a:cs typeface="Calibri Light"/>
              </a:rPr>
              <a:t> </a:t>
            </a:r>
            <a:r>
              <a:rPr lang="fr-FR" sz="2400" dirty="0" err="1">
                <a:latin typeface="Calibri Light"/>
                <a:ea typeface="+mn-lt"/>
                <a:cs typeface="Calibri Light"/>
              </a:rPr>
              <a:t>onverännert</a:t>
            </a:r>
            <a:r>
              <a:rPr lang="fr-FR" sz="2400" dirty="0">
                <a:latin typeface="Calibri Light"/>
                <a:ea typeface="+mn-lt"/>
                <a:cs typeface="Calibri Light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735294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E0D290-9944-5D4F-9ED0-613693FB3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400" err="1">
                <a:cs typeface="Calibri Light"/>
              </a:rPr>
              <a:t>Prüfungen</a:t>
            </a:r>
            <a:endParaRPr lang="de-DE" err="1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A821214-290B-4335-88AC-B72E5F68D06A}"/>
              </a:ext>
            </a:extLst>
          </p:cNvPr>
          <p:cNvSpPr txBox="1">
            <a:spLocks/>
          </p:cNvSpPr>
          <p:nvPr/>
        </p:nvSpPr>
        <p:spPr>
          <a:xfrm>
            <a:off x="824910" y="1851703"/>
            <a:ext cx="10680911" cy="3826934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3540" lvl="1" algn="l"/>
            <a:r>
              <a:rPr lang="fr-FR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I. </a:t>
            </a:r>
            <a:r>
              <a:rPr lang="fr-FR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Sprooche</a:t>
            </a:r>
            <a:r>
              <a:rPr lang="fr-FR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, </a:t>
            </a:r>
            <a:r>
              <a:rPr lang="fr-FR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Mathematik</a:t>
            </a:r>
            <a:r>
              <a:rPr lang="fr-FR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, </a:t>
            </a:r>
            <a:r>
              <a:rPr lang="fr-FR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Spézialisatiounsfächer</a:t>
            </a:r>
            <a:r>
              <a:rPr lang="fr-FR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 (</a:t>
            </a:r>
            <a:r>
              <a:rPr lang="fr-FR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Klassen</a:t>
            </a:r>
            <a:r>
              <a:rPr lang="fr-FR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: 3e an 2e)  </a:t>
            </a:r>
            <a:endParaRPr lang="fr-FR">
              <a:solidFill>
                <a:srgbClr val="404040"/>
              </a:solidFill>
              <a:latin typeface="Calibri Light"/>
              <a:ea typeface="+mn-lt"/>
              <a:cs typeface="Calibri"/>
            </a:endParaRPr>
          </a:p>
          <a:p>
            <a:pPr marL="726440" lvl="1" indent="-342900" algn="l">
              <a:buFont typeface="Arial" pitchFamily="34" charset="0"/>
              <a:buChar char="•"/>
            </a:pPr>
            <a:r>
              <a:rPr lang="fr-FR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Op </a:t>
            </a:r>
            <a:r>
              <a:rPr lang="fr-FR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mannst</a:t>
            </a:r>
            <a:r>
              <a:rPr lang="fr-FR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 2 </a:t>
            </a:r>
            <a:r>
              <a:rPr lang="fr-FR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Prüfungen</a:t>
            </a:r>
            <a:r>
              <a:rPr lang="fr-FR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 (</a:t>
            </a:r>
            <a:r>
              <a:rPr lang="fr-FR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Period</a:t>
            </a:r>
            <a:r>
              <a:rPr lang="fr-FR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 </a:t>
            </a:r>
            <a:r>
              <a:rPr lang="fr-FR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vum</a:t>
            </a:r>
            <a:r>
              <a:rPr lang="fr-FR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 6. </a:t>
            </a:r>
            <a:r>
              <a:rPr lang="fr-FR" err="1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Januar</a:t>
            </a:r>
            <a:r>
              <a:rPr lang="fr-FR">
                <a:solidFill>
                  <a:srgbClr val="404040"/>
                </a:solidFill>
                <a:latin typeface="Calibri Light"/>
                <a:ea typeface="+mn-lt"/>
                <a:cs typeface="Calibri Light"/>
              </a:rPr>
              <a:t> bis de 15. Juli) </a:t>
            </a:r>
            <a:endParaRPr lang="fr-FR">
              <a:latin typeface="Calibri Light"/>
              <a:ea typeface="+mn-lt"/>
              <a:cs typeface="Calibri"/>
            </a:endParaRPr>
          </a:p>
          <a:p>
            <a:pPr marL="726440" lvl="1" indent="-342900" algn="l">
              <a:buFont typeface="Arial" pitchFamily="34" charset="0"/>
              <a:buChar char="•"/>
            </a:pPr>
            <a:r>
              <a:rPr lang="fr-FR">
                <a:latin typeface="Calibri Light"/>
                <a:ea typeface="+mn-lt"/>
                <a:cs typeface="Calibri Light"/>
              </a:rPr>
              <a:t>Eng </a:t>
            </a:r>
            <a:r>
              <a:rPr lang="fr-FR" err="1">
                <a:latin typeface="Calibri Light"/>
                <a:ea typeface="+mn-lt"/>
                <a:cs typeface="Calibri Light"/>
              </a:rPr>
              <a:t>Prüfung</a:t>
            </a:r>
            <a:r>
              <a:rPr lang="fr-FR">
                <a:latin typeface="Calibri Light"/>
                <a:ea typeface="+mn-lt"/>
                <a:cs typeface="Calibri Light"/>
              </a:rPr>
              <a:t> </a:t>
            </a:r>
            <a:r>
              <a:rPr lang="fr-FR" err="1">
                <a:latin typeface="Calibri Light"/>
                <a:ea typeface="+mn-lt"/>
                <a:cs typeface="Calibri Light"/>
              </a:rPr>
              <a:t>muss</a:t>
            </a:r>
            <a:r>
              <a:rPr lang="fr-FR">
                <a:latin typeface="Calibri Light"/>
                <a:ea typeface="+mn-lt"/>
                <a:cs typeface="Calibri Light"/>
              </a:rPr>
              <a:t> no der Reprise </a:t>
            </a:r>
            <a:r>
              <a:rPr lang="fr-FR" err="1">
                <a:latin typeface="Calibri Light"/>
                <a:ea typeface="+mn-lt"/>
                <a:cs typeface="Calibri Light"/>
              </a:rPr>
              <a:t>vun</a:t>
            </a:r>
            <a:r>
              <a:rPr lang="fr-FR">
                <a:latin typeface="Calibri Light"/>
                <a:ea typeface="+mn-lt"/>
                <a:cs typeface="Calibri Light"/>
              </a:rPr>
              <a:t> de Course den 11. Mai </a:t>
            </a:r>
            <a:r>
              <a:rPr lang="fr-FR" err="1">
                <a:latin typeface="Calibri Light"/>
                <a:ea typeface="+mn-lt"/>
                <a:cs typeface="Calibri Light"/>
              </a:rPr>
              <a:t>geschriwwe</a:t>
            </a:r>
            <a:r>
              <a:rPr lang="fr-FR">
                <a:latin typeface="Calibri Light"/>
                <a:ea typeface="+mn-lt"/>
                <a:cs typeface="Calibri Light"/>
              </a:rPr>
              <a:t> </a:t>
            </a:r>
            <a:r>
              <a:rPr lang="fr-FR" err="1">
                <a:latin typeface="Calibri Light"/>
                <a:ea typeface="+mn-lt"/>
                <a:cs typeface="Calibri Light"/>
              </a:rPr>
              <a:t>ginn</a:t>
            </a:r>
            <a:r>
              <a:rPr lang="fr-FR">
                <a:latin typeface="Calibri Light"/>
                <a:ea typeface="+mn-lt"/>
                <a:cs typeface="Calibri Light"/>
              </a:rPr>
              <a:t>. </a:t>
            </a:r>
            <a:endParaRPr lang="fr-FR">
              <a:latin typeface="Calibri Light"/>
              <a:ea typeface="+mn-lt"/>
              <a:cs typeface="Calibri"/>
            </a:endParaRPr>
          </a:p>
          <a:p>
            <a:pPr marL="383540" lvl="1" algn="l"/>
            <a:endParaRPr lang="fr-FR">
              <a:latin typeface="Calibri Light"/>
              <a:ea typeface="+mn-lt"/>
              <a:cs typeface="Calibri Light"/>
            </a:endParaRPr>
          </a:p>
          <a:p>
            <a:pPr marL="383540" lvl="1" algn="l"/>
            <a:r>
              <a:rPr lang="fr-FR">
                <a:latin typeface="Calibri Light"/>
                <a:ea typeface="+mn-lt"/>
                <a:cs typeface="Calibri Light"/>
              </a:rPr>
              <a:t>II. </a:t>
            </a:r>
            <a:r>
              <a:rPr lang="fr-FR" err="1">
                <a:latin typeface="Calibri Light"/>
                <a:ea typeface="+mn-lt"/>
                <a:cs typeface="Calibri Light"/>
              </a:rPr>
              <a:t>Aner</a:t>
            </a:r>
            <a:r>
              <a:rPr lang="fr-FR">
                <a:latin typeface="Calibri Light"/>
                <a:ea typeface="+mn-lt"/>
                <a:cs typeface="Calibri Light"/>
              </a:rPr>
              <a:t> </a:t>
            </a:r>
            <a:r>
              <a:rPr lang="fr-FR" err="1">
                <a:latin typeface="Calibri Light"/>
                <a:ea typeface="+mn-lt"/>
                <a:cs typeface="Calibri Light"/>
              </a:rPr>
              <a:t>Fächer</a:t>
            </a:r>
            <a:r>
              <a:rPr lang="fr-FR">
                <a:latin typeface="Calibri Light"/>
                <a:ea typeface="+mn-lt"/>
                <a:cs typeface="Calibri Light"/>
              </a:rPr>
              <a:t> </a:t>
            </a:r>
            <a:endParaRPr lang="fr-FR">
              <a:latin typeface="Calibri Light"/>
              <a:cs typeface="Calibri" panose="020F0502020204030204"/>
            </a:endParaRPr>
          </a:p>
          <a:p>
            <a:pPr marL="726440" lvl="1" indent="-342900" algn="l">
              <a:buFont typeface="Arial,Sans-Serif"/>
              <a:buChar char="•"/>
            </a:pPr>
            <a:r>
              <a:rPr lang="fr-FR">
                <a:latin typeface="Calibri Light"/>
                <a:ea typeface="+mn-lt"/>
                <a:cs typeface="+mn-lt"/>
              </a:rPr>
              <a:t>Et </a:t>
            </a:r>
            <a:r>
              <a:rPr lang="fr-FR" err="1">
                <a:latin typeface="Calibri Light"/>
                <a:ea typeface="+mn-lt"/>
                <a:cs typeface="+mn-lt"/>
              </a:rPr>
              <a:t>gëtt</a:t>
            </a:r>
            <a:r>
              <a:rPr lang="fr-FR">
                <a:latin typeface="Calibri Light"/>
                <a:ea typeface="+mn-lt"/>
                <a:cs typeface="+mn-lt"/>
              </a:rPr>
              <a:t> </a:t>
            </a:r>
            <a:r>
              <a:rPr lang="fr-FR" err="1">
                <a:latin typeface="Calibri Light"/>
                <a:ea typeface="+mn-lt"/>
                <a:cs typeface="+mn-lt"/>
              </a:rPr>
              <a:t>keng</a:t>
            </a:r>
            <a:r>
              <a:rPr lang="fr-FR">
                <a:latin typeface="Calibri Light"/>
                <a:ea typeface="+mn-lt"/>
                <a:cs typeface="+mn-lt"/>
              </a:rPr>
              <a:t> </a:t>
            </a:r>
            <a:r>
              <a:rPr lang="fr-FR" err="1">
                <a:latin typeface="Calibri Light"/>
                <a:ea typeface="+mn-lt"/>
                <a:cs typeface="+mn-lt"/>
              </a:rPr>
              <a:t>klassesch</a:t>
            </a:r>
            <a:r>
              <a:rPr lang="fr-FR">
                <a:latin typeface="Calibri Light"/>
                <a:ea typeface="+mn-lt"/>
                <a:cs typeface="+mn-lt"/>
              </a:rPr>
              <a:t> </a:t>
            </a:r>
            <a:r>
              <a:rPr lang="fr-FR" err="1">
                <a:latin typeface="Calibri Light"/>
                <a:ea typeface="+mn-lt"/>
                <a:cs typeface="+mn-lt"/>
              </a:rPr>
              <a:t>Prüfung</a:t>
            </a:r>
            <a:r>
              <a:rPr lang="fr-FR">
                <a:latin typeface="Calibri Light"/>
                <a:ea typeface="+mn-lt"/>
                <a:cs typeface="+mn-lt"/>
              </a:rPr>
              <a:t> </a:t>
            </a:r>
            <a:r>
              <a:rPr lang="fr-FR" err="1">
                <a:latin typeface="Calibri Light"/>
                <a:ea typeface="+mn-lt"/>
                <a:cs typeface="+mn-lt"/>
              </a:rPr>
              <a:t>geschriwwe</a:t>
            </a:r>
            <a:r>
              <a:rPr lang="fr-FR">
                <a:latin typeface="Calibri Light"/>
                <a:ea typeface="+mn-lt"/>
                <a:cs typeface="+mn-lt"/>
              </a:rPr>
              <a:t>. </a:t>
            </a:r>
            <a:endParaRPr lang="fr-FR">
              <a:latin typeface="Calibri Light"/>
              <a:ea typeface="+mn-lt"/>
              <a:cs typeface="Calibri Light"/>
            </a:endParaRPr>
          </a:p>
          <a:p>
            <a:pPr marL="726440" lvl="1" indent="-342900" algn="l">
              <a:buFont typeface="Arial,Sans-Serif"/>
              <a:buChar char="•"/>
            </a:pPr>
            <a:r>
              <a:rPr lang="fr-FR">
                <a:latin typeface="Calibri Light"/>
                <a:ea typeface="+mn-lt"/>
                <a:cs typeface="+mn-lt"/>
              </a:rPr>
              <a:t>Den Dossier </a:t>
            </a:r>
            <a:r>
              <a:rPr lang="fr-FR" err="1">
                <a:latin typeface="Calibri Light"/>
                <a:ea typeface="+mn-lt"/>
                <a:cs typeface="+mn-lt"/>
              </a:rPr>
              <a:t>oder</a:t>
            </a:r>
            <a:r>
              <a:rPr lang="fr-FR">
                <a:latin typeface="Calibri Light"/>
                <a:ea typeface="+mn-lt"/>
                <a:cs typeface="+mn-lt"/>
              </a:rPr>
              <a:t> den </a:t>
            </a:r>
            <a:r>
              <a:rPr lang="fr-FR" err="1">
                <a:latin typeface="Calibri Light"/>
                <a:ea typeface="+mn-lt"/>
                <a:cs typeface="+mn-lt"/>
              </a:rPr>
              <a:t>thematesche</a:t>
            </a:r>
            <a:r>
              <a:rPr lang="fr-FR">
                <a:latin typeface="Calibri Light"/>
                <a:ea typeface="+mn-lt"/>
                <a:cs typeface="+mn-lt"/>
              </a:rPr>
              <a:t> Projet un </a:t>
            </a:r>
            <a:r>
              <a:rPr lang="fr-FR" err="1">
                <a:latin typeface="Calibri Light"/>
                <a:ea typeface="+mn-lt"/>
                <a:cs typeface="+mn-lt"/>
              </a:rPr>
              <a:t>deem</a:t>
            </a:r>
            <a:r>
              <a:rPr lang="fr-FR">
                <a:latin typeface="Calibri Light"/>
                <a:ea typeface="+mn-lt"/>
                <a:cs typeface="+mn-lt"/>
              </a:rPr>
              <a:t> d'</a:t>
            </a:r>
            <a:r>
              <a:rPr lang="fr-FR" err="1">
                <a:latin typeface="Calibri Light"/>
                <a:ea typeface="+mn-lt"/>
                <a:cs typeface="+mn-lt"/>
              </a:rPr>
              <a:t>Schüler</a:t>
            </a:r>
            <a:r>
              <a:rPr lang="fr-FR">
                <a:latin typeface="Calibri Light"/>
                <a:ea typeface="+mn-lt"/>
                <a:cs typeface="+mn-lt"/>
              </a:rPr>
              <a:t> </a:t>
            </a:r>
            <a:r>
              <a:rPr lang="fr-FR" err="1">
                <a:latin typeface="Calibri Light"/>
                <a:ea typeface="+mn-lt"/>
                <a:cs typeface="+mn-lt"/>
              </a:rPr>
              <a:t>schaffen</a:t>
            </a:r>
            <a:r>
              <a:rPr lang="fr-FR">
                <a:latin typeface="Calibri Light"/>
                <a:ea typeface="+mn-lt"/>
                <a:cs typeface="+mn-lt"/>
              </a:rPr>
              <a:t>, </a:t>
            </a:r>
            <a:r>
              <a:rPr lang="fr-FR" err="1">
                <a:latin typeface="Calibri Light"/>
                <a:ea typeface="+mn-lt"/>
                <a:cs typeface="+mn-lt"/>
              </a:rPr>
              <a:t>gëtt</a:t>
            </a:r>
            <a:r>
              <a:rPr lang="fr-FR">
                <a:latin typeface="Calibri Light"/>
                <a:ea typeface="+mn-lt"/>
                <a:cs typeface="+mn-lt"/>
              </a:rPr>
              <a:t> an der Klass </a:t>
            </a:r>
            <a:r>
              <a:rPr lang="fr-FR" err="1">
                <a:latin typeface="Calibri Light"/>
                <a:ea typeface="+mn-lt"/>
                <a:cs typeface="+mn-lt"/>
              </a:rPr>
              <a:t>finaliséiert</a:t>
            </a:r>
            <a:r>
              <a:rPr lang="fr-FR">
                <a:latin typeface="Calibri Light"/>
                <a:ea typeface="+mn-lt"/>
                <a:cs typeface="+mn-lt"/>
              </a:rPr>
              <a:t> an </a:t>
            </a:r>
            <a:r>
              <a:rPr lang="fr-FR" err="1">
                <a:latin typeface="Calibri Light"/>
                <a:ea typeface="+mn-lt"/>
                <a:cs typeface="+mn-lt"/>
              </a:rPr>
              <a:t>och</a:t>
            </a:r>
            <a:r>
              <a:rPr lang="fr-FR">
                <a:latin typeface="Calibri Light"/>
                <a:ea typeface="+mn-lt"/>
                <a:cs typeface="+mn-lt"/>
              </a:rPr>
              <a:t> </a:t>
            </a:r>
            <a:r>
              <a:rPr lang="fr-FR" err="1">
                <a:latin typeface="Calibri Light"/>
                <a:ea typeface="+mn-lt"/>
                <a:cs typeface="+mn-lt"/>
              </a:rPr>
              <a:t>évaluéiert</a:t>
            </a:r>
            <a:r>
              <a:rPr lang="fr-FR">
                <a:latin typeface="Calibri Light"/>
                <a:ea typeface="+mn-lt"/>
                <a:cs typeface="+mn-lt"/>
              </a:rPr>
              <a:t>. </a:t>
            </a:r>
            <a:endParaRPr lang="fr-FR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555462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C1877-A00E-4923-A422-6BCCBAD2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3400"/>
            </a:br>
            <a:br>
              <a:rPr lang="en-US" sz="3400"/>
            </a:br>
            <a:br>
              <a:rPr lang="en-US" sz="3400"/>
            </a:br>
            <a:br>
              <a:rPr lang="en-US" sz="3400"/>
            </a:br>
            <a:br>
              <a:rPr lang="en-US" sz="3400"/>
            </a:br>
            <a:br>
              <a:rPr lang="en-US" sz="3400"/>
            </a:br>
            <a:r>
              <a:rPr lang="en-US" sz="3400" err="1"/>
              <a:t>Neien</a:t>
            </a:r>
            <a:r>
              <a:rPr lang="en-US" sz="3400"/>
              <a:t> </a:t>
            </a:r>
            <a:r>
              <a:rPr lang="en-US" sz="3400" err="1"/>
              <a:t>Horaire</a:t>
            </a:r>
            <a:br>
              <a:rPr lang="en-US" sz="3400"/>
            </a:br>
            <a:r>
              <a:rPr lang="en-US" sz="2400" err="1"/>
              <a:t>Aalt</a:t>
            </a:r>
            <a:r>
              <a:rPr lang="en-US" sz="2400"/>
              <a:t> </a:t>
            </a:r>
            <a:r>
              <a:rPr lang="en-US" sz="2400" err="1"/>
              <a:t>Gebei</a:t>
            </a:r>
            <a:r>
              <a:rPr lang="en-US" sz="2400"/>
              <a:t> / </a:t>
            </a:r>
            <a:r>
              <a:rPr lang="en-US" sz="2400" err="1"/>
              <a:t>Neit</a:t>
            </a:r>
            <a:r>
              <a:rPr lang="en-US" sz="2400"/>
              <a:t> </a:t>
            </a:r>
            <a:r>
              <a:rPr lang="en-US" sz="2400" err="1"/>
              <a:t>Gebei</a:t>
            </a:r>
            <a:r>
              <a:rPr lang="en-US" sz="2400"/>
              <a:t> </a:t>
            </a:r>
            <a:endParaRPr lang="en-US" sz="2400">
              <a:cs typeface="Calibri Light"/>
            </a:endParaRP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6CD2CB06-EC7F-477B-8969-07D089AF17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5" t="28820" r="2922" b="6681"/>
          <a:stretch/>
        </p:blipFill>
        <p:spPr>
          <a:xfrm>
            <a:off x="1902426" y="2345205"/>
            <a:ext cx="8546611" cy="290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50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28F8AE4-7CB3-4D47-A827-E8E696764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2326965"/>
            <a:ext cx="4001315" cy="194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3D4245A-2810-40F1-AC09-4174A9DEA554}"/>
              </a:ext>
            </a:extLst>
          </p:cNvPr>
          <p:cNvSpPr/>
          <p:nvPr/>
        </p:nvSpPr>
        <p:spPr>
          <a:xfrm>
            <a:off x="4976446" y="1940169"/>
            <a:ext cx="6400800" cy="504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E064CC48-6F40-4979-91AC-3ECF0EC29AF8}"/>
              </a:ext>
            </a:extLst>
          </p:cNvPr>
          <p:cNvSpPr txBox="1">
            <a:spLocks/>
          </p:cNvSpPr>
          <p:nvPr/>
        </p:nvSpPr>
        <p:spPr>
          <a:xfrm>
            <a:off x="5272563" y="2385998"/>
            <a:ext cx="6739281" cy="3266379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F0502020204030204" pitchFamily="34" charset="0"/>
              <a:buChar char="•"/>
            </a:pPr>
            <a:r>
              <a:rPr lang="fr-FR" sz="2400" err="1">
                <a:latin typeface="Calibri Light"/>
                <a:cs typeface="Calibri"/>
              </a:rPr>
              <a:t>Déi</a:t>
            </a:r>
            <a:r>
              <a:rPr lang="fr-FR" sz="2400">
                <a:latin typeface="Calibri Light"/>
                <a:cs typeface="Calibri"/>
              </a:rPr>
              <a:t> </a:t>
            </a:r>
            <a:r>
              <a:rPr lang="fr-FR" sz="2400" err="1">
                <a:latin typeface="Calibri Light"/>
                <a:cs typeface="Calibri"/>
              </a:rPr>
              <a:t>Schüler</a:t>
            </a:r>
            <a:r>
              <a:rPr lang="fr-FR" sz="2400">
                <a:latin typeface="Calibri Light"/>
                <a:cs typeface="Calibri"/>
              </a:rPr>
              <a:t> </a:t>
            </a:r>
            <a:r>
              <a:rPr lang="fr-FR" sz="2400" err="1">
                <a:latin typeface="Calibri Light"/>
                <a:cs typeface="Calibri"/>
              </a:rPr>
              <a:t>déi</a:t>
            </a:r>
            <a:r>
              <a:rPr lang="fr-FR" sz="2400">
                <a:latin typeface="Calibri Light"/>
                <a:cs typeface="Calibri"/>
              </a:rPr>
              <a:t> den </a:t>
            </a:r>
            <a:r>
              <a:rPr lang="fr-FR" sz="2400" b="1">
                <a:latin typeface="Calibri Light"/>
                <a:cs typeface="Calibri"/>
              </a:rPr>
              <a:t>Dag </a:t>
            </a:r>
            <a:r>
              <a:rPr lang="fr-FR" sz="2400" b="1" err="1">
                <a:latin typeface="Calibri Light"/>
                <a:cs typeface="Calibri"/>
              </a:rPr>
              <a:t>vun</a:t>
            </a:r>
            <a:r>
              <a:rPr lang="fr-FR" sz="2400" b="1">
                <a:latin typeface="Calibri Light"/>
                <a:cs typeface="Calibri"/>
              </a:rPr>
              <a:t> enger </a:t>
            </a:r>
            <a:r>
              <a:rPr lang="fr-FR" sz="2400" b="1" err="1">
                <a:latin typeface="Calibri Light"/>
                <a:cs typeface="Calibri"/>
              </a:rPr>
              <a:t>Prüfung</a:t>
            </a:r>
            <a:r>
              <a:rPr lang="fr-FR" sz="2400" b="1">
                <a:latin typeface="Calibri Light"/>
                <a:cs typeface="Calibri"/>
              </a:rPr>
              <a:t> </a:t>
            </a:r>
            <a:r>
              <a:rPr lang="fr-FR" sz="2400" b="1" err="1">
                <a:latin typeface="Calibri Light"/>
                <a:cs typeface="Calibri"/>
              </a:rPr>
              <a:t>fehlen</a:t>
            </a:r>
            <a:r>
              <a:rPr lang="fr-FR" sz="2400" b="1">
                <a:latin typeface="Calibri Light"/>
                <a:cs typeface="Calibri"/>
              </a:rPr>
              <a:t>,</a:t>
            </a:r>
            <a:r>
              <a:rPr lang="fr-FR" sz="2400">
                <a:latin typeface="Calibri Light"/>
                <a:cs typeface="Calibri"/>
              </a:rPr>
              <a:t> mussen </a:t>
            </a:r>
            <a:r>
              <a:rPr lang="fr-FR" sz="2400" err="1">
                <a:latin typeface="Calibri Light"/>
                <a:cs typeface="Calibri"/>
              </a:rPr>
              <a:t>hierem</a:t>
            </a:r>
            <a:r>
              <a:rPr lang="fr-FR" sz="2400">
                <a:latin typeface="Calibri Light"/>
                <a:cs typeface="Calibri"/>
              </a:rPr>
              <a:t> Régent/</a:t>
            </a:r>
            <a:r>
              <a:rPr lang="fr-FR" sz="2400" err="1">
                <a:latin typeface="Calibri Light"/>
                <a:cs typeface="Calibri"/>
              </a:rPr>
              <a:t>hierer</a:t>
            </a:r>
            <a:r>
              <a:rPr lang="fr-FR" sz="2400">
                <a:latin typeface="Calibri Light"/>
                <a:cs typeface="Calibri"/>
              </a:rPr>
              <a:t> Régente </a:t>
            </a:r>
            <a:r>
              <a:rPr lang="fr-FR" sz="2400" err="1">
                <a:latin typeface="Calibri Light"/>
                <a:cs typeface="Calibri"/>
              </a:rPr>
              <a:t>ee</a:t>
            </a:r>
            <a:r>
              <a:rPr lang="fr-FR" sz="2400">
                <a:latin typeface="Calibri Light"/>
                <a:cs typeface="Calibri"/>
              </a:rPr>
              <a:t> </a:t>
            </a:r>
            <a:r>
              <a:rPr lang="fr-FR" sz="2400" b="1" err="1">
                <a:latin typeface="Calibri Light"/>
                <a:cs typeface="Calibri"/>
              </a:rPr>
              <a:t>Certficat</a:t>
            </a:r>
            <a:r>
              <a:rPr lang="fr-FR" sz="2400" b="1">
                <a:latin typeface="Calibri Light"/>
                <a:cs typeface="Calibri"/>
              </a:rPr>
              <a:t> médical</a:t>
            </a:r>
            <a:r>
              <a:rPr lang="fr-FR" sz="2400">
                <a:latin typeface="Calibri Light"/>
                <a:cs typeface="Calibri"/>
              </a:rPr>
              <a:t> </a:t>
            </a:r>
            <a:r>
              <a:rPr lang="fr-FR" sz="2400" err="1">
                <a:latin typeface="Calibri Light"/>
                <a:cs typeface="Calibri"/>
              </a:rPr>
              <a:t>vum</a:t>
            </a:r>
            <a:r>
              <a:rPr lang="fr-FR" sz="2400">
                <a:latin typeface="Calibri Light"/>
                <a:cs typeface="Calibri"/>
              </a:rPr>
              <a:t> </a:t>
            </a:r>
            <a:r>
              <a:rPr lang="fr-FR" sz="2400" err="1">
                <a:latin typeface="Calibri Light"/>
                <a:cs typeface="Calibri"/>
              </a:rPr>
              <a:t>Dokter</a:t>
            </a:r>
            <a:r>
              <a:rPr lang="fr-FR" sz="2400">
                <a:latin typeface="Calibri Light"/>
                <a:cs typeface="Calibri"/>
              </a:rPr>
              <a:t> </a:t>
            </a:r>
            <a:r>
              <a:rPr lang="fr-FR" sz="2400" err="1">
                <a:latin typeface="Calibri Light"/>
                <a:cs typeface="Calibri"/>
              </a:rPr>
              <a:t>ofginn</a:t>
            </a:r>
            <a:r>
              <a:rPr lang="fr-FR" sz="2400">
                <a:latin typeface="Calibri Light"/>
                <a:cs typeface="Calibri"/>
              </a:rPr>
              <a:t>. </a:t>
            </a:r>
            <a:endParaRPr lang="fr-FR">
              <a:latin typeface="Calibri" panose="020F0502020204030204"/>
              <a:cs typeface="Calibri"/>
            </a:endParaRPr>
          </a:p>
          <a:p>
            <a:pPr>
              <a:lnSpc>
                <a:spcPct val="100000"/>
              </a:lnSpc>
              <a:buFont typeface="Arial" panose="020F0502020204030204" pitchFamily="34" charset="0"/>
              <a:buChar char="•"/>
            </a:pPr>
            <a:endParaRPr lang="fr-FR" sz="2400">
              <a:latin typeface="Calibri Light"/>
              <a:cs typeface="Calibri" panose="020F0502020204030204"/>
            </a:endParaRPr>
          </a:p>
          <a:p>
            <a:pPr>
              <a:lnSpc>
                <a:spcPct val="100000"/>
              </a:lnSpc>
              <a:buFont typeface="Arial" panose="020F0502020204030204" pitchFamily="34" charset="0"/>
              <a:buChar char="•"/>
            </a:pPr>
            <a:endParaRPr lang="fr-FR" sz="2400">
              <a:latin typeface="Calibri Light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36786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E0D290-9944-5D4F-9ED0-613693FB3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96763"/>
            <a:ext cx="10058400" cy="1450757"/>
          </a:xfrm>
        </p:spPr>
        <p:txBody>
          <a:bodyPr>
            <a:normAutofit/>
          </a:bodyPr>
          <a:lstStyle/>
          <a:p>
            <a:r>
              <a:rPr lang="fr-CH" sz="3400">
                <a:cs typeface="Calibri Light"/>
              </a:rPr>
              <a:t>D'</a:t>
            </a:r>
            <a:r>
              <a:rPr lang="fr-CH" sz="3400" err="1">
                <a:cs typeface="Calibri Light"/>
              </a:rPr>
              <a:t>Semestermoyenne</a:t>
            </a:r>
            <a:r>
              <a:rPr lang="fr-CH" sz="3400">
                <a:cs typeface="Calibri Light"/>
              </a:rPr>
              <a:t> </a:t>
            </a:r>
            <a:endParaRPr lang="de-DE" err="1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7D70DF7-C003-448F-9C8E-1CF2383DF1A6}"/>
              </a:ext>
            </a:extLst>
          </p:cNvPr>
          <p:cNvSpPr txBox="1">
            <a:spLocks/>
          </p:cNvSpPr>
          <p:nvPr/>
        </p:nvSpPr>
        <p:spPr>
          <a:xfrm>
            <a:off x="1156546" y="1434683"/>
            <a:ext cx="10354733" cy="30581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/>
              <a:buChar char="•"/>
            </a:pPr>
            <a:r>
              <a:rPr lang="fr-FR" sz="2400" dirty="0" err="1">
                <a:ea typeface="+mj-lt"/>
                <a:cs typeface="+mj-lt"/>
              </a:rPr>
              <a:t>Fir</a:t>
            </a:r>
            <a:r>
              <a:rPr lang="fr-FR" sz="2400" dirty="0">
                <a:ea typeface="+mj-lt"/>
                <a:cs typeface="+mj-lt"/>
              </a:rPr>
              <a:t> d’</a:t>
            </a:r>
            <a:r>
              <a:rPr lang="fr-FR" sz="2400" dirty="0" err="1">
                <a:ea typeface="+mj-lt"/>
                <a:cs typeface="+mj-lt"/>
              </a:rPr>
              <a:t>Semestermoyenne</a:t>
            </a:r>
            <a:r>
              <a:rPr lang="fr-FR" sz="2400" dirty="0">
                <a:ea typeface="+mj-lt"/>
                <a:cs typeface="+mj-lt"/>
              </a:rPr>
              <a:t> </a:t>
            </a:r>
            <a:r>
              <a:rPr lang="fr-FR" sz="2400" dirty="0" err="1">
                <a:ea typeface="+mj-lt"/>
                <a:cs typeface="+mj-lt"/>
              </a:rPr>
              <a:t>ze</a:t>
            </a:r>
            <a:r>
              <a:rPr lang="fr-FR" sz="2400" dirty="0">
                <a:ea typeface="+mj-lt"/>
                <a:cs typeface="+mj-lt"/>
              </a:rPr>
              <a:t> </a:t>
            </a:r>
            <a:r>
              <a:rPr lang="fr-FR" sz="2400" dirty="0" err="1">
                <a:ea typeface="+mj-lt"/>
                <a:cs typeface="+mj-lt"/>
              </a:rPr>
              <a:t>rechnen</a:t>
            </a:r>
            <a:r>
              <a:rPr lang="fr-FR" sz="2400" dirty="0">
                <a:ea typeface="+mj-lt"/>
                <a:cs typeface="+mj-lt"/>
              </a:rPr>
              <a:t>, </a:t>
            </a:r>
            <a:r>
              <a:rPr lang="fr-FR" sz="2400" dirty="0" err="1">
                <a:ea typeface="+mj-lt"/>
                <a:cs typeface="+mj-lt"/>
              </a:rPr>
              <a:t>gëtt</a:t>
            </a:r>
            <a:r>
              <a:rPr lang="fr-FR" sz="2400" dirty="0">
                <a:ea typeface="+mj-lt"/>
                <a:cs typeface="+mj-lt"/>
              </a:rPr>
              <a:t> </a:t>
            </a:r>
            <a:r>
              <a:rPr lang="fr-FR" sz="2400" b="1" dirty="0" err="1">
                <a:ea typeface="+mj-lt"/>
                <a:cs typeface="+mj-lt"/>
              </a:rPr>
              <a:t>déi</a:t>
            </a:r>
            <a:r>
              <a:rPr lang="fr-FR" sz="2400" b="1" dirty="0">
                <a:ea typeface="+mj-lt"/>
                <a:cs typeface="+mj-lt"/>
              </a:rPr>
              <a:t> </a:t>
            </a:r>
            <a:r>
              <a:rPr lang="fr-FR" sz="2400" b="1" dirty="0" err="1">
                <a:ea typeface="+mj-lt"/>
                <a:cs typeface="+mj-lt"/>
              </a:rPr>
              <a:t>niddregste</a:t>
            </a:r>
            <a:r>
              <a:rPr lang="fr-FR" sz="2400" b="1" dirty="0">
                <a:ea typeface="+mj-lt"/>
                <a:cs typeface="+mj-lt"/>
              </a:rPr>
              <a:t> </a:t>
            </a:r>
            <a:r>
              <a:rPr lang="fr-FR" sz="2400" b="1" dirty="0" err="1">
                <a:ea typeface="+mj-lt"/>
                <a:cs typeface="+mj-lt"/>
              </a:rPr>
              <a:t>Nott</a:t>
            </a:r>
            <a:r>
              <a:rPr lang="fr-FR" sz="2400" b="1" dirty="0">
                <a:ea typeface="+mj-lt"/>
                <a:cs typeface="+mj-lt"/>
              </a:rPr>
              <a:t> </a:t>
            </a:r>
            <a:r>
              <a:rPr lang="fr-FR" sz="2400" b="1" dirty="0" err="1">
                <a:ea typeface="+mj-lt"/>
                <a:cs typeface="+mj-lt"/>
              </a:rPr>
              <a:t>ewech</a:t>
            </a:r>
            <a:r>
              <a:rPr lang="fr-FR" sz="2400" b="1" dirty="0">
                <a:ea typeface="+mj-lt"/>
                <a:cs typeface="+mj-lt"/>
              </a:rPr>
              <a:t> </a:t>
            </a:r>
            <a:r>
              <a:rPr lang="fr-FR" sz="2400" b="1" dirty="0" err="1">
                <a:ea typeface="+mj-lt"/>
                <a:cs typeface="+mj-lt"/>
              </a:rPr>
              <a:t>gelooss</a:t>
            </a:r>
            <a:r>
              <a:rPr lang="fr-FR" sz="2400" b="1" dirty="0">
                <a:ea typeface="+mj-lt"/>
                <a:cs typeface="+mj-lt"/>
              </a:rPr>
              <a:t>.</a:t>
            </a:r>
            <a:endParaRPr lang="de-DE" b="1" dirty="0">
              <a:ea typeface="+mj-lt"/>
              <a:cs typeface="+mj-lt"/>
            </a:endParaRPr>
          </a:p>
          <a:p>
            <a:pPr marL="342900" indent="-342900">
              <a:buFont typeface="Arial"/>
              <a:buChar char="•"/>
            </a:pPr>
            <a:endParaRPr lang="fr-FR" sz="2400" dirty="0">
              <a:ea typeface="+mj-lt"/>
              <a:cs typeface="+mj-lt"/>
            </a:endParaRPr>
          </a:p>
          <a:p>
            <a:pPr marL="342900" indent="-342900">
              <a:buFont typeface="Arial"/>
              <a:buChar char="•"/>
            </a:pPr>
            <a:r>
              <a:rPr lang="fr-FR" sz="2400" dirty="0">
                <a:ea typeface="+mj-lt"/>
                <a:cs typeface="+mj-lt"/>
              </a:rPr>
              <a:t>Och d’</a:t>
            </a:r>
            <a:r>
              <a:rPr lang="fr-FR" sz="2400" dirty="0" err="1">
                <a:ea typeface="+mj-lt"/>
                <a:cs typeface="+mj-lt"/>
              </a:rPr>
              <a:t>Prüfunge</a:t>
            </a:r>
            <a:r>
              <a:rPr lang="fr-FR" sz="2400" dirty="0">
                <a:ea typeface="+mj-lt"/>
                <a:cs typeface="+mj-lt"/>
              </a:rPr>
              <a:t> </a:t>
            </a:r>
            <a:r>
              <a:rPr lang="fr-FR" sz="2400" dirty="0" err="1">
                <a:ea typeface="+mj-lt"/>
                <a:cs typeface="+mj-lt"/>
              </a:rPr>
              <a:t>déi</a:t>
            </a:r>
            <a:r>
              <a:rPr lang="fr-FR" sz="2400" dirty="0">
                <a:ea typeface="+mj-lt"/>
                <a:cs typeface="+mj-lt"/>
              </a:rPr>
              <a:t> </a:t>
            </a:r>
            <a:r>
              <a:rPr lang="fr-FR" sz="2400" dirty="0" err="1">
                <a:ea typeface="+mj-lt"/>
                <a:cs typeface="+mj-lt"/>
              </a:rPr>
              <a:t>tëscht</a:t>
            </a:r>
            <a:r>
              <a:rPr lang="fr-FR" sz="2400" dirty="0">
                <a:ea typeface="+mj-lt"/>
                <a:cs typeface="+mj-lt"/>
              </a:rPr>
              <a:t> </a:t>
            </a:r>
            <a:r>
              <a:rPr lang="fr-FR" sz="2400" dirty="0" err="1">
                <a:ea typeface="+mj-lt"/>
                <a:cs typeface="+mj-lt"/>
              </a:rPr>
              <a:t>dem</a:t>
            </a:r>
            <a:r>
              <a:rPr lang="fr-FR" sz="2400" dirty="0">
                <a:ea typeface="+mj-lt"/>
                <a:cs typeface="+mj-lt"/>
              </a:rPr>
              <a:t> 6. </a:t>
            </a:r>
            <a:r>
              <a:rPr lang="fr-FR" sz="2400" dirty="0" err="1">
                <a:ea typeface="+mj-lt"/>
                <a:cs typeface="+mj-lt"/>
              </a:rPr>
              <a:t>Januar</a:t>
            </a:r>
            <a:r>
              <a:rPr lang="fr-FR" sz="2400" dirty="0">
                <a:ea typeface="+mj-lt"/>
                <a:cs typeface="+mj-lt"/>
              </a:rPr>
              <a:t> an </a:t>
            </a:r>
            <a:r>
              <a:rPr lang="fr-FR" sz="2400" dirty="0" err="1">
                <a:ea typeface="+mj-lt"/>
                <a:cs typeface="+mj-lt"/>
              </a:rPr>
              <a:t>dem</a:t>
            </a:r>
            <a:r>
              <a:rPr lang="fr-FR" sz="2400" dirty="0">
                <a:ea typeface="+mj-lt"/>
                <a:cs typeface="+mj-lt"/>
              </a:rPr>
              <a:t> 13. März </a:t>
            </a:r>
            <a:r>
              <a:rPr lang="fr-FR" sz="2400" dirty="0" err="1">
                <a:ea typeface="+mj-lt"/>
                <a:cs typeface="+mj-lt"/>
              </a:rPr>
              <a:t>geschriwwe</a:t>
            </a:r>
            <a:r>
              <a:rPr lang="fr-FR" sz="2400" dirty="0">
                <a:ea typeface="+mj-lt"/>
                <a:cs typeface="+mj-lt"/>
              </a:rPr>
              <a:t> gi </a:t>
            </a:r>
            <a:r>
              <a:rPr lang="fr-FR" sz="2400" dirty="0" err="1">
                <a:ea typeface="+mj-lt"/>
                <a:cs typeface="+mj-lt"/>
              </a:rPr>
              <a:t>sinn</a:t>
            </a:r>
            <a:r>
              <a:rPr lang="fr-FR" sz="2400" dirty="0">
                <a:ea typeface="+mj-lt"/>
                <a:cs typeface="+mj-lt"/>
              </a:rPr>
              <a:t>, </a:t>
            </a:r>
            <a:r>
              <a:rPr lang="fr-FR" sz="2400" dirty="0" err="1">
                <a:ea typeface="+mj-lt"/>
                <a:cs typeface="+mj-lt"/>
              </a:rPr>
              <a:t>fléissen</a:t>
            </a:r>
            <a:r>
              <a:rPr lang="fr-FR" sz="2400" dirty="0">
                <a:ea typeface="+mj-lt"/>
                <a:cs typeface="+mj-lt"/>
              </a:rPr>
              <a:t> an  d'</a:t>
            </a:r>
            <a:r>
              <a:rPr lang="fr-FR" sz="2400" dirty="0" err="1">
                <a:ea typeface="+mj-lt"/>
                <a:cs typeface="+mj-lt"/>
              </a:rPr>
              <a:t>Semestermoyenne</a:t>
            </a:r>
            <a:r>
              <a:rPr lang="fr-FR" sz="2400" dirty="0">
                <a:ea typeface="+mj-lt"/>
                <a:cs typeface="+mj-lt"/>
              </a:rPr>
              <a:t> mat an. </a:t>
            </a:r>
          </a:p>
          <a:p>
            <a:pPr marL="342900" indent="-342900">
              <a:buFont typeface="Arial"/>
              <a:buChar char="•"/>
            </a:pPr>
            <a:endParaRPr lang="fr-FR" sz="2400" dirty="0">
              <a:cs typeface="Calibri Light"/>
            </a:endParaRPr>
          </a:p>
          <a:p>
            <a:pPr marL="342900" indent="-342900">
              <a:buFont typeface="Arial"/>
              <a:buChar char="•"/>
            </a:pPr>
            <a:r>
              <a:rPr lang="fr-FR" sz="2400" dirty="0">
                <a:cs typeface="Calibri Light"/>
              </a:rPr>
              <a:t>D’</a:t>
            </a:r>
            <a:r>
              <a:rPr lang="fr-FR" sz="2400" dirty="0" err="1">
                <a:cs typeface="Calibri Light"/>
              </a:rPr>
              <a:t>Semestermoyenn</a:t>
            </a:r>
            <a:r>
              <a:rPr lang="fr-FR" sz="2400" dirty="0">
                <a:cs typeface="Calibri Light"/>
              </a:rPr>
              <a:t> ka bis </a:t>
            </a:r>
            <a:r>
              <a:rPr lang="fr-FR" sz="2400" dirty="0" err="1">
                <a:cs typeface="Calibri Light"/>
              </a:rPr>
              <a:t>zu</a:t>
            </a:r>
            <a:r>
              <a:rPr lang="fr-FR" sz="2400" dirty="0">
                <a:cs typeface="Calibri Light"/>
              </a:rPr>
              <a:t> 4 </a:t>
            </a:r>
            <a:r>
              <a:rPr lang="fr-FR" sz="2400" dirty="0" err="1">
                <a:cs typeface="Calibri Light"/>
              </a:rPr>
              <a:t>Punkten</a:t>
            </a:r>
            <a:r>
              <a:rPr lang="fr-FR" sz="2400" dirty="0">
                <a:cs typeface="Calibri Light"/>
              </a:rPr>
              <a:t> </a:t>
            </a:r>
            <a:r>
              <a:rPr lang="fr-FR" sz="2400" dirty="0" err="1">
                <a:cs typeface="Calibri Light"/>
              </a:rPr>
              <a:t>eropgesat</a:t>
            </a:r>
            <a:r>
              <a:rPr lang="fr-FR" sz="2400" dirty="0">
                <a:cs typeface="Calibri Light"/>
              </a:rPr>
              <a:t> </a:t>
            </a:r>
            <a:r>
              <a:rPr lang="fr-FR" sz="2400" dirty="0" err="1">
                <a:cs typeface="Calibri Light"/>
              </a:rPr>
              <a:t>ginn</a:t>
            </a:r>
            <a:r>
              <a:rPr lang="fr-FR" sz="2400" dirty="0">
                <a:cs typeface="Calibri Light"/>
              </a:rPr>
              <a:t> </a:t>
            </a:r>
            <a:r>
              <a:rPr lang="fr-FR" sz="2400" dirty="0" err="1">
                <a:cs typeface="Calibri Light"/>
              </a:rPr>
              <a:t>wann</a:t>
            </a:r>
            <a:r>
              <a:rPr lang="fr-FR" sz="2400" dirty="0">
                <a:cs typeface="Calibri Light"/>
              </a:rPr>
              <a:t> de </a:t>
            </a:r>
            <a:r>
              <a:rPr lang="fr-FR" sz="2400" dirty="0" err="1">
                <a:cs typeface="Calibri Light"/>
              </a:rPr>
              <a:t>Schüler</a:t>
            </a:r>
            <a:r>
              <a:rPr lang="fr-FR" sz="2400" dirty="0">
                <a:cs typeface="Calibri Light"/>
              </a:rPr>
              <a:t> an der « </a:t>
            </a:r>
            <a:r>
              <a:rPr lang="fr-FR" sz="2400" dirty="0" err="1">
                <a:cs typeface="Calibri Light"/>
              </a:rPr>
              <a:t>Schoul</a:t>
            </a:r>
            <a:r>
              <a:rPr lang="fr-FR" sz="2400" dirty="0">
                <a:cs typeface="Calibri Light"/>
              </a:rPr>
              <a:t> </a:t>
            </a:r>
            <a:r>
              <a:rPr lang="fr-FR" sz="2400" dirty="0" err="1">
                <a:cs typeface="Calibri Light"/>
              </a:rPr>
              <a:t>doheem</a:t>
            </a:r>
            <a:r>
              <a:rPr lang="fr-FR" sz="2400" dirty="0">
                <a:cs typeface="Calibri Light"/>
              </a:rPr>
              <a:t> » </a:t>
            </a:r>
            <a:r>
              <a:rPr lang="fr-FR" sz="2400" dirty="0" err="1">
                <a:cs typeface="Calibri Light"/>
              </a:rPr>
              <a:t>gutt</a:t>
            </a:r>
            <a:r>
              <a:rPr lang="fr-FR" sz="2400" dirty="0">
                <a:cs typeface="Calibri Light"/>
              </a:rPr>
              <a:t> </a:t>
            </a:r>
            <a:r>
              <a:rPr lang="fr-FR" sz="2400" dirty="0" err="1">
                <a:cs typeface="Calibri Light"/>
              </a:rPr>
              <a:t>geschafft</a:t>
            </a:r>
            <a:r>
              <a:rPr lang="fr-FR" sz="2400" dirty="0">
                <a:cs typeface="Calibri Light"/>
              </a:rPr>
              <a:t> </a:t>
            </a:r>
            <a:r>
              <a:rPr lang="fr-FR" sz="2400" dirty="0" err="1">
                <a:cs typeface="Calibri Light"/>
              </a:rPr>
              <a:t>hutt</a:t>
            </a:r>
            <a:r>
              <a:rPr lang="fr-FR" sz="2400" dirty="0">
                <a:cs typeface="Calibri 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0942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8AD6252-8AE7-46C1-BDCA-D900F8008310}"/>
              </a:ext>
            </a:extLst>
          </p:cNvPr>
          <p:cNvSpPr txBox="1"/>
          <p:nvPr/>
        </p:nvSpPr>
        <p:spPr>
          <a:xfrm>
            <a:off x="1097517" y="2148709"/>
            <a:ext cx="10462836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 err="1">
                <a:latin typeface="+mj-lt"/>
              </a:rPr>
              <a:t>Déi</a:t>
            </a:r>
            <a:r>
              <a:rPr lang="fr-FR" sz="2400">
                <a:latin typeface="+mj-lt"/>
              </a:rPr>
              <a:t> </a:t>
            </a:r>
            <a:r>
              <a:rPr lang="fr-FR" sz="2400" err="1">
                <a:latin typeface="+mj-lt"/>
              </a:rPr>
              <a:t>ganz</a:t>
            </a:r>
            <a:r>
              <a:rPr lang="fr-FR" sz="2400">
                <a:latin typeface="+mj-lt"/>
              </a:rPr>
              <a:t> </a:t>
            </a:r>
            <a:r>
              <a:rPr lang="fr-FR" sz="2400" err="1">
                <a:latin typeface="+mj-lt"/>
              </a:rPr>
              <a:t>Ekipp</a:t>
            </a:r>
            <a:r>
              <a:rPr lang="fr-FR" sz="2400">
                <a:latin typeface="+mj-lt"/>
              </a:rPr>
              <a:t> </a:t>
            </a:r>
            <a:r>
              <a:rPr lang="fr-FR" sz="2400" err="1">
                <a:latin typeface="Calibri Light"/>
                <a:ea typeface="+mn-lt"/>
                <a:cs typeface="+mn-lt"/>
              </a:rPr>
              <a:t>ass</a:t>
            </a:r>
            <a:r>
              <a:rPr lang="fr-FR" sz="2400">
                <a:latin typeface="Calibri Light"/>
                <a:ea typeface="+mn-lt"/>
                <a:cs typeface="+mn-lt"/>
              </a:rPr>
              <a:t> </a:t>
            </a:r>
            <a:r>
              <a:rPr lang="fr-FR" sz="2400" err="1">
                <a:latin typeface="Calibri Light"/>
                <a:ea typeface="+mn-lt"/>
                <a:cs typeface="+mn-lt"/>
              </a:rPr>
              <a:t>weiderhinn</a:t>
            </a:r>
            <a:r>
              <a:rPr lang="fr-FR" sz="2400">
                <a:latin typeface="Calibri Light"/>
                <a:ea typeface="+mn-lt"/>
                <a:cs typeface="+mn-lt"/>
              </a:rPr>
              <a:t> </a:t>
            </a:r>
            <a:r>
              <a:rPr lang="fr-FR" sz="2400" err="1">
                <a:latin typeface="Calibri Light"/>
                <a:ea typeface="+mn-lt"/>
                <a:cs typeface="+mn-lt"/>
              </a:rPr>
              <a:t>fir</a:t>
            </a:r>
            <a:r>
              <a:rPr lang="fr-FR" sz="2400">
                <a:latin typeface="Calibri Light"/>
                <a:ea typeface="+mn-lt"/>
                <a:cs typeface="+mn-lt"/>
              </a:rPr>
              <a:t> </a:t>
            </a:r>
            <a:r>
              <a:rPr lang="fr-FR" sz="2400" err="1">
                <a:latin typeface="Calibri Light"/>
                <a:ea typeface="+mn-lt"/>
                <a:cs typeface="+mn-lt"/>
              </a:rPr>
              <a:t>iech</a:t>
            </a:r>
            <a:r>
              <a:rPr lang="fr-FR" sz="2400">
                <a:latin typeface="Calibri Light"/>
                <a:ea typeface="+mn-lt"/>
                <a:cs typeface="+mn-lt"/>
              </a:rPr>
              <a:t> do. </a:t>
            </a:r>
          </a:p>
          <a:p>
            <a:pPr algn="ctr"/>
            <a:r>
              <a:rPr lang="fr-FR" sz="2400">
                <a:latin typeface="Calibri Light"/>
                <a:ea typeface="+mn-lt"/>
                <a:cs typeface="+mn-lt"/>
              </a:rPr>
              <a:t>Bei </a:t>
            </a:r>
            <a:r>
              <a:rPr lang="fr-FR" sz="2400" err="1">
                <a:latin typeface="Calibri Light"/>
                <a:ea typeface="+mn-lt"/>
                <a:cs typeface="+mn-lt"/>
              </a:rPr>
              <a:t>Bedarf</a:t>
            </a:r>
            <a:r>
              <a:rPr lang="fr-FR" sz="2400">
                <a:latin typeface="Calibri Light"/>
                <a:ea typeface="+mn-lt"/>
                <a:cs typeface="+mn-lt"/>
              </a:rPr>
              <a:t>, </a:t>
            </a:r>
            <a:r>
              <a:rPr lang="fr-FR" sz="2400" err="1">
                <a:latin typeface="Calibri Light"/>
                <a:ea typeface="+mn-lt"/>
                <a:cs typeface="+mn-lt"/>
              </a:rPr>
              <a:t>froot</a:t>
            </a:r>
            <a:r>
              <a:rPr lang="fr-FR" sz="2400">
                <a:latin typeface="Calibri Light"/>
                <a:ea typeface="+mn-lt"/>
                <a:cs typeface="+mn-lt"/>
              </a:rPr>
              <a:t> </a:t>
            </a:r>
            <a:r>
              <a:rPr lang="fr-FR" sz="2400" err="1">
                <a:latin typeface="Calibri Light"/>
                <a:ea typeface="+mn-lt"/>
                <a:cs typeface="+mn-lt"/>
              </a:rPr>
              <a:t>iech</a:t>
            </a:r>
            <a:r>
              <a:rPr lang="fr-FR" sz="2400">
                <a:latin typeface="Calibri Light"/>
                <a:ea typeface="+mn-lt"/>
                <a:cs typeface="+mn-lt"/>
              </a:rPr>
              <a:t> </a:t>
            </a:r>
            <a:r>
              <a:rPr lang="fr-FR" sz="2400" err="1">
                <a:latin typeface="Calibri Light"/>
                <a:ea typeface="+mn-lt"/>
                <a:cs typeface="+mn-lt"/>
              </a:rPr>
              <a:t>wegl</a:t>
            </a:r>
            <a:r>
              <a:rPr lang="fr-FR" sz="2400">
                <a:latin typeface="Calibri Light"/>
                <a:ea typeface="+mn-lt"/>
                <a:cs typeface="+mn-lt"/>
              </a:rPr>
              <a:t>. </a:t>
            </a:r>
            <a:r>
              <a:rPr lang="fr-FR" sz="2400" err="1">
                <a:latin typeface="Calibri Light"/>
                <a:ea typeface="+mn-lt"/>
                <a:cs typeface="+mn-lt"/>
              </a:rPr>
              <a:t>ee</a:t>
            </a:r>
            <a:r>
              <a:rPr lang="fr-FR" sz="2400">
                <a:latin typeface="Calibri Light"/>
                <a:ea typeface="+mn-lt"/>
                <a:cs typeface="+mn-lt"/>
              </a:rPr>
              <a:t> Rendez-vous:</a:t>
            </a:r>
          </a:p>
          <a:p>
            <a:pPr algn="ctr"/>
            <a:endParaRPr lang="fr-FR" sz="2400" b="1">
              <a:latin typeface="+mj-lt"/>
              <a:cs typeface="Calibri" panose="020F0502020204030204"/>
            </a:endParaRPr>
          </a:p>
          <a:p>
            <a:pPr algn="ctr"/>
            <a:r>
              <a:rPr lang="fr-FR" sz="2400">
                <a:latin typeface="+mj-lt"/>
                <a:cs typeface="Calibri" panose="020F0502020204030204"/>
              </a:rPr>
              <a:t>     </a:t>
            </a:r>
          </a:p>
          <a:p>
            <a:pPr algn="ctr"/>
            <a:endParaRPr lang="fr-FR" sz="2400">
              <a:latin typeface="+mj-lt"/>
              <a:cs typeface="Calibri" panose="020F0502020204030204"/>
            </a:endParaRPr>
          </a:p>
          <a:p>
            <a:pPr algn="ctr"/>
            <a:endParaRPr lang="fr-FR" sz="2400">
              <a:latin typeface="+mj-lt"/>
              <a:cs typeface="Calibri" panose="020F0502020204030204"/>
            </a:endParaRPr>
          </a:p>
          <a:p>
            <a:pPr algn="ctr"/>
            <a:endParaRPr lang="fr-FR" sz="2400">
              <a:latin typeface="+mj-lt"/>
              <a:cs typeface="Calibri" panose="020F0502020204030204"/>
            </a:endParaRPr>
          </a:p>
          <a:p>
            <a:pPr algn="ctr"/>
            <a:endParaRPr lang="fr-FR" sz="2400">
              <a:latin typeface="+mj-lt"/>
              <a:cs typeface="Calibri" panose="020F0502020204030204"/>
            </a:endParaRPr>
          </a:p>
          <a:p>
            <a:pPr algn="ctr"/>
            <a:endParaRPr lang="fr-FR" sz="2400">
              <a:latin typeface="+mj-lt"/>
              <a:cs typeface="Calibri" panose="020F0502020204030204"/>
            </a:endParaRPr>
          </a:p>
          <a:p>
            <a:pPr algn="ctr"/>
            <a:r>
              <a:rPr lang="fr-FR" sz="2400">
                <a:latin typeface="+mj-lt"/>
                <a:cs typeface="Calibri" panose="020F0502020204030204"/>
              </a:rPr>
              <a:t>Wa </a:t>
            </a:r>
            <a:r>
              <a:rPr lang="fr-FR" sz="2400" err="1">
                <a:latin typeface="+mj-lt"/>
                <a:cs typeface="Calibri" panose="020F0502020204030204"/>
              </a:rPr>
              <a:t>méiglech</a:t>
            </a:r>
            <a:r>
              <a:rPr lang="fr-FR" sz="2400">
                <a:latin typeface="+mj-lt"/>
                <a:cs typeface="Calibri" panose="020F0502020204030204"/>
              </a:rPr>
              <a:t>, </a:t>
            </a:r>
            <a:r>
              <a:rPr lang="fr-FR" sz="2400" err="1">
                <a:latin typeface="+mj-lt"/>
                <a:cs typeface="Calibri" panose="020F0502020204030204"/>
              </a:rPr>
              <a:t>sollt</a:t>
            </a:r>
            <a:r>
              <a:rPr lang="fr-FR" sz="2400">
                <a:latin typeface="+mj-lt"/>
                <a:cs typeface="Calibri" panose="020F0502020204030204"/>
              </a:rPr>
              <a:t> </a:t>
            </a:r>
            <a:r>
              <a:rPr lang="fr-FR" sz="2400" err="1">
                <a:latin typeface="+mj-lt"/>
                <a:cs typeface="Calibri" panose="020F0502020204030204"/>
              </a:rPr>
              <a:t>dir</a:t>
            </a:r>
            <a:r>
              <a:rPr lang="fr-FR" sz="2400">
                <a:latin typeface="+mj-lt"/>
                <a:cs typeface="Calibri" panose="020F0502020204030204"/>
              </a:rPr>
              <a:t> </a:t>
            </a:r>
            <a:r>
              <a:rPr lang="fr-FR" sz="2400" err="1">
                <a:latin typeface="+mj-lt"/>
                <a:cs typeface="Calibri" panose="020F0502020204030204"/>
              </a:rPr>
              <a:t>eleng</a:t>
            </a:r>
            <a:r>
              <a:rPr lang="fr-FR" sz="2400">
                <a:latin typeface="+mj-lt"/>
                <a:cs typeface="Calibri" panose="020F0502020204030204"/>
              </a:rPr>
              <a:t> an de </a:t>
            </a:r>
            <a:r>
              <a:rPr lang="fr-FR" sz="2400" err="1">
                <a:latin typeface="+mj-lt"/>
                <a:cs typeface="Calibri" panose="020F0502020204030204"/>
              </a:rPr>
              <a:t>SePAS</a:t>
            </a:r>
            <a:r>
              <a:rPr lang="fr-FR" sz="2400">
                <a:latin typeface="+mj-lt"/>
                <a:cs typeface="Calibri" panose="020F0502020204030204"/>
              </a:rPr>
              <a:t> </a:t>
            </a:r>
            <a:r>
              <a:rPr lang="fr-FR" sz="2400" err="1">
                <a:latin typeface="+mj-lt"/>
                <a:cs typeface="Calibri" panose="020F0502020204030204"/>
              </a:rPr>
              <a:t>komme</a:t>
            </a:r>
            <a:r>
              <a:rPr lang="fr-FR" sz="2400">
                <a:latin typeface="+mj-lt"/>
                <a:cs typeface="Calibri" panose="020F0502020204030204"/>
              </a:rPr>
              <a:t>. </a:t>
            </a:r>
          </a:p>
          <a:p>
            <a:pPr algn="ctr"/>
            <a:endParaRPr lang="fr-FR" sz="2400">
              <a:cs typeface="Calibri" panose="020F0502020204030204"/>
            </a:endParaRPr>
          </a:p>
          <a:p>
            <a:pPr algn="ctr"/>
            <a:endParaRPr lang="fr-FR" sz="2400">
              <a:cs typeface="Calibri" panose="020F0502020204030204"/>
            </a:endParaRPr>
          </a:p>
          <a:p>
            <a:pPr algn="ctr"/>
            <a:endParaRPr lang="fr-FR">
              <a:cs typeface="Calibri" panose="020F0502020204030204"/>
            </a:endParaRPr>
          </a:p>
          <a:p>
            <a:pPr algn="ctr"/>
            <a:endParaRPr lang="fr-FR">
              <a:cs typeface="Calibri" panose="020F0502020204030204"/>
            </a:endParaRPr>
          </a:p>
          <a:p>
            <a:pPr algn="ctr"/>
            <a:endParaRPr lang="fr-FR">
              <a:cs typeface="Calibri" panose="020F0502020204030204"/>
            </a:endParaRPr>
          </a:p>
          <a:p>
            <a:pPr algn="ctr"/>
            <a:endParaRPr lang="fr-FR">
              <a:cs typeface="Calibri" panose="020F0502020204030204"/>
            </a:endParaRPr>
          </a:p>
          <a:p>
            <a:pPr algn="ctr"/>
            <a:endParaRPr lang="fr-FR">
              <a:cs typeface="Calibri" panose="020F0502020204030204"/>
            </a:endParaRPr>
          </a:p>
          <a:p>
            <a:pPr algn="ctr"/>
            <a:endParaRPr lang="fr-FR">
              <a:cs typeface="Calibri" panose="020F0502020204030204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673F51A-75FD-447E-B6D1-26D97E2E2CFE}"/>
              </a:ext>
            </a:extLst>
          </p:cNvPr>
          <p:cNvSpPr txBox="1">
            <a:spLocks/>
          </p:cNvSpPr>
          <p:nvPr/>
        </p:nvSpPr>
        <p:spPr>
          <a:xfrm>
            <a:off x="1096549" y="764027"/>
            <a:ext cx="6070575" cy="9455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400">
                <a:cs typeface="Calibri Light"/>
              </a:rPr>
              <a:t>Besoin de parler ?</a:t>
            </a:r>
          </a:p>
        </p:txBody>
      </p:sp>
      <p:pic>
        <p:nvPicPr>
          <p:cNvPr id="2" name="Grafik 3" descr="Ein Bild, das Zeichnung enthält.&#10;&#10;Mit sehr hoher Zuverlässigkeit generierte Beschreibung">
            <a:extLst>
              <a:ext uri="{FF2B5EF4-FFF2-40B4-BE49-F238E27FC236}">
                <a16:creationId xmlns:a16="http://schemas.microsoft.com/office/drawing/2014/main" id="{3874B51B-DB9C-44A7-8950-153C7091F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894" y="492586"/>
            <a:ext cx="4642980" cy="1217321"/>
          </a:xfrm>
          <a:prstGeom prst="rect">
            <a:avLst/>
          </a:prstGeom>
        </p:spPr>
      </p:pic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960D0AD0-A908-4720-8F38-3C437B8ED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372943"/>
              </p:ext>
            </p:extLst>
          </p:nvPr>
        </p:nvGraphicFramePr>
        <p:xfrm>
          <a:off x="4156785" y="3394865"/>
          <a:ext cx="4372418" cy="1701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8339">
                  <a:extLst>
                    <a:ext uri="{9D8B030D-6E8A-4147-A177-3AD203B41FA5}">
                      <a16:colId xmlns:a16="http://schemas.microsoft.com/office/drawing/2014/main" val="334194752"/>
                    </a:ext>
                  </a:extLst>
                </a:gridCol>
                <a:gridCol w="1875415">
                  <a:extLst>
                    <a:ext uri="{9D8B030D-6E8A-4147-A177-3AD203B41FA5}">
                      <a16:colId xmlns:a16="http://schemas.microsoft.com/office/drawing/2014/main" val="437384439"/>
                    </a:ext>
                  </a:extLst>
                </a:gridCol>
                <a:gridCol w="1908664">
                  <a:extLst>
                    <a:ext uri="{9D8B030D-6E8A-4147-A177-3AD203B41FA5}">
                      <a16:colId xmlns:a16="http://schemas.microsoft.com/office/drawing/2014/main" val="3984920119"/>
                    </a:ext>
                  </a:extLst>
                </a:gridCol>
              </a:tblGrid>
              <a:tr h="425323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AB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26 807 330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LU">
                        <a:effectLst/>
                      </a:endParaRPr>
                    </a:p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LU" sz="1800" kern="1200">
                          <a:effectLst/>
                        </a:rPr>
                        <a:t>sepas@lcd.lu</a:t>
                      </a:r>
                      <a:endParaRPr lang="de-LU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004555"/>
                  </a:ext>
                </a:extLst>
              </a:tr>
              <a:tr h="425323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NB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80 80 11 330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896601156"/>
                  </a:ext>
                </a:extLst>
              </a:tr>
              <a:tr h="425323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ME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32 02 22 330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2462327896"/>
                  </a:ext>
                </a:extLst>
              </a:tr>
              <a:tr h="425323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BE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b-LU" sz="1800" kern="1200" dirty="0">
                          <a:effectLst/>
                        </a:rPr>
                        <a:t>20 60 09 96 42</a:t>
                      </a:r>
                      <a:endParaRPr lang="lb-LU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2167738327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CD2B5E0A-114D-432A-99E0-5C90C341AED2}"/>
              </a:ext>
            </a:extLst>
          </p:cNvPr>
          <p:cNvSpPr txBox="1"/>
          <p:nvPr/>
        </p:nvSpPr>
        <p:spPr>
          <a:xfrm>
            <a:off x="4807907" y="505842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0903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F49ACF-16A0-451C-8EAC-1B3D773EA50B}"/>
              </a:ext>
            </a:extLst>
          </p:cNvPr>
          <p:cNvSpPr txBox="1">
            <a:spLocks/>
          </p:cNvSpPr>
          <p:nvPr/>
        </p:nvSpPr>
        <p:spPr>
          <a:xfrm>
            <a:off x="1095376" y="256081"/>
            <a:ext cx="10721484" cy="1461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400">
                <a:cs typeface="Calibri Light"/>
              </a:rPr>
              <a:t>Service d'orientation 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207FE415-93C4-49C0-AED1-71CFE8F7F12E}"/>
              </a:ext>
            </a:extLst>
          </p:cNvPr>
          <p:cNvSpPr txBox="1"/>
          <p:nvPr/>
        </p:nvSpPr>
        <p:spPr>
          <a:xfrm>
            <a:off x="1096757" y="1803242"/>
            <a:ext cx="10200928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r-FR" sz="2400">
              <a:latin typeface="+mj-lt"/>
            </a:endParaRPr>
          </a:p>
          <a:p>
            <a:pPr algn="ctr"/>
            <a:r>
              <a:rPr lang="fr-FR" sz="2400" err="1">
                <a:latin typeface="+mj-lt"/>
              </a:rPr>
              <a:t>Eis</a:t>
            </a:r>
            <a:r>
              <a:rPr lang="fr-FR" sz="2400">
                <a:latin typeface="+mj-lt"/>
              </a:rPr>
              <a:t> </a:t>
            </a:r>
            <a:r>
              <a:rPr lang="fr-FR" sz="2400" err="1">
                <a:latin typeface="+mj-lt"/>
              </a:rPr>
              <a:t>Orientatiouns-Ekipp</a:t>
            </a:r>
            <a:r>
              <a:rPr lang="fr-FR" sz="2400">
                <a:latin typeface="+mj-lt"/>
              </a:rPr>
              <a:t> </a:t>
            </a:r>
            <a:r>
              <a:rPr lang="fr-FR" sz="2400" err="1">
                <a:latin typeface="+mj-lt"/>
              </a:rPr>
              <a:t>steht</a:t>
            </a:r>
            <a:r>
              <a:rPr lang="fr-FR" sz="2400">
                <a:latin typeface="+mj-lt"/>
              </a:rPr>
              <a:t> </a:t>
            </a:r>
            <a:r>
              <a:rPr lang="fr-FR" sz="2400" err="1">
                <a:latin typeface="+mj-lt"/>
              </a:rPr>
              <a:t>weiderhinn</a:t>
            </a:r>
            <a:r>
              <a:rPr lang="fr-FR" sz="2400">
                <a:latin typeface="+mj-lt"/>
              </a:rPr>
              <a:t> </a:t>
            </a:r>
            <a:r>
              <a:rPr lang="fr-FR" sz="2400" err="1">
                <a:latin typeface="+mj-lt"/>
              </a:rPr>
              <a:t>zur</a:t>
            </a:r>
            <a:r>
              <a:rPr lang="fr-FR" sz="2400">
                <a:latin typeface="+mj-lt"/>
              </a:rPr>
              <a:t> </a:t>
            </a:r>
            <a:r>
              <a:rPr lang="fr-FR" sz="2400" err="1">
                <a:latin typeface="+mj-lt"/>
              </a:rPr>
              <a:t>ärer</a:t>
            </a:r>
            <a:r>
              <a:rPr lang="fr-FR" sz="2400">
                <a:latin typeface="+mj-lt"/>
              </a:rPr>
              <a:t> </a:t>
            </a:r>
            <a:r>
              <a:rPr lang="fr-FR" sz="2400" err="1">
                <a:latin typeface="+mj-lt"/>
              </a:rPr>
              <a:t>Verfügung</a:t>
            </a:r>
            <a:r>
              <a:rPr lang="fr-FR" sz="2400">
                <a:latin typeface="+mj-lt"/>
              </a:rPr>
              <a:t>. </a:t>
            </a:r>
            <a:endParaRPr lang="fr-FR" sz="2400" b="1">
              <a:latin typeface="+mj-lt"/>
              <a:cs typeface="Calibri"/>
            </a:endParaRPr>
          </a:p>
          <a:p>
            <a:pPr algn="ctr"/>
            <a:r>
              <a:rPr lang="fr-FR" sz="2400">
                <a:latin typeface="+mj-lt"/>
                <a:ea typeface="+mn-lt"/>
                <a:cs typeface="+mn-lt"/>
              </a:rPr>
              <a:t>Mir </a:t>
            </a:r>
            <a:r>
              <a:rPr lang="fr-FR" sz="2400" err="1">
                <a:latin typeface="+mj-lt"/>
                <a:ea typeface="+mn-lt"/>
                <a:cs typeface="+mn-lt"/>
              </a:rPr>
              <a:t>recommandéieren</a:t>
            </a:r>
            <a:r>
              <a:rPr lang="fr-FR" sz="2400">
                <a:latin typeface="+mj-lt"/>
                <a:ea typeface="+mn-lt"/>
                <a:cs typeface="+mn-lt"/>
              </a:rPr>
              <a:t> </a:t>
            </a:r>
            <a:r>
              <a:rPr lang="fr-FR" sz="2400" err="1">
                <a:latin typeface="+mj-lt"/>
                <a:ea typeface="+mn-lt"/>
                <a:cs typeface="+mn-lt"/>
              </a:rPr>
              <a:t>allerdéngs</a:t>
            </a:r>
            <a:r>
              <a:rPr lang="fr-FR" sz="2400">
                <a:latin typeface="+mj-lt"/>
                <a:ea typeface="+mn-lt"/>
                <a:cs typeface="+mn-lt"/>
              </a:rPr>
              <a:t> </a:t>
            </a:r>
            <a:r>
              <a:rPr lang="fr-FR" sz="2400" err="1">
                <a:latin typeface="+mj-lt"/>
                <a:ea typeface="+mn-lt"/>
                <a:cs typeface="+mn-lt"/>
              </a:rPr>
              <a:t>ee</a:t>
            </a:r>
            <a:r>
              <a:rPr lang="fr-FR" sz="2400">
                <a:latin typeface="+mj-lt"/>
                <a:ea typeface="+mn-lt"/>
                <a:cs typeface="+mn-lt"/>
              </a:rPr>
              <a:t> Rendez-vous </a:t>
            </a:r>
            <a:r>
              <a:rPr lang="fr-FR" sz="2400" err="1">
                <a:latin typeface="+mj-lt"/>
                <a:ea typeface="+mn-lt"/>
                <a:cs typeface="+mn-lt"/>
              </a:rPr>
              <a:t>ze</a:t>
            </a:r>
            <a:r>
              <a:rPr lang="fr-FR" sz="2400">
                <a:latin typeface="+mj-lt"/>
                <a:ea typeface="+mn-lt"/>
                <a:cs typeface="+mn-lt"/>
              </a:rPr>
              <a:t> </a:t>
            </a:r>
            <a:r>
              <a:rPr lang="fr-FR" sz="2400" err="1">
                <a:latin typeface="+mj-lt"/>
                <a:ea typeface="+mn-lt"/>
                <a:cs typeface="+mn-lt"/>
              </a:rPr>
              <a:t>fixéiere</a:t>
            </a:r>
            <a:r>
              <a:rPr lang="fr-FR" sz="2400">
                <a:latin typeface="+mj-lt"/>
                <a:ea typeface="+mn-lt"/>
                <a:cs typeface="+mn-lt"/>
              </a:rPr>
              <a:t>:</a:t>
            </a:r>
          </a:p>
          <a:p>
            <a:endParaRPr lang="fr-FR" sz="2400">
              <a:latin typeface="Calibri" panose="020F0502020204030204"/>
              <a:cs typeface="Calibri" panose="020F0502020204030204"/>
            </a:endParaRPr>
          </a:p>
          <a:p>
            <a:endParaRPr lang="fr-FR">
              <a:cs typeface="Calibri" panose="020F0502020204030204"/>
            </a:endParaRPr>
          </a:p>
          <a:p>
            <a:endParaRPr lang="fr-FR">
              <a:cs typeface="Calibri" panose="020F0502020204030204"/>
            </a:endParaRPr>
          </a:p>
          <a:p>
            <a:endParaRPr lang="fr-FR">
              <a:cs typeface="Calibri" panose="020F0502020204030204"/>
            </a:endParaRPr>
          </a:p>
          <a:p>
            <a:endParaRPr lang="fr-FR">
              <a:cs typeface="Calibri" panose="020F0502020204030204"/>
            </a:endParaRP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9B3EBF5C-9247-4C6A-B1CA-1700C1DBD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784771"/>
              </p:ext>
            </p:extLst>
          </p:nvPr>
        </p:nvGraphicFramePr>
        <p:xfrm>
          <a:off x="4141249" y="3429000"/>
          <a:ext cx="4629738" cy="1794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1930">
                  <a:extLst>
                    <a:ext uri="{9D8B030D-6E8A-4147-A177-3AD203B41FA5}">
                      <a16:colId xmlns:a16="http://schemas.microsoft.com/office/drawing/2014/main" val="334194752"/>
                    </a:ext>
                  </a:extLst>
                </a:gridCol>
                <a:gridCol w="3767808">
                  <a:extLst>
                    <a:ext uri="{9D8B030D-6E8A-4147-A177-3AD203B41FA5}">
                      <a16:colId xmlns:a16="http://schemas.microsoft.com/office/drawing/2014/main" val="437384439"/>
                    </a:ext>
                  </a:extLst>
                </a:gridCol>
              </a:tblGrid>
              <a:tr h="440266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AB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 u="none" strike="noStrike" kern="1200" noProof="0" dirty="0">
                          <a:effectLst/>
                          <a:latin typeface="Calibri"/>
                          <a:hlinkClick r:id="rId2"/>
                        </a:rPr>
                        <a:t>orientation.ab@lcd.lu</a:t>
                      </a:r>
                      <a:endParaRPr lang="de-DE" dirty="0"/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00455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NB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 u="none" strike="noStrike" kern="1200" noProof="0" dirty="0">
                          <a:effectLst/>
                          <a:latin typeface="Calibri"/>
                          <a:hlinkClick r:id="rId3"/>
                        </a:rPr>
                        <a:t>orientation.nb@lcd.lu</a:t>
                      </a:r>
                      <a:endParaRPr lang="de-DE" dirty="0"/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601156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ME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b-LU" sz="1800" b="0" i="0" u="none" strike="noStrike" kern="1200" noProof="0" dirty="0">
                          <a:effectLst/>
                          <a:latin typeface="Calibri"/>
                          <a:hlinkClick r:id="rId4"/>
                        </a:rPr>
                        <a:t>orientation.me@lcd.lu</a:t>
                      </a:r>
                      <a:r>
                        <a:rPr lang="lb-LU" sz="1800" b="0" i="0" u="none" strike="noStrike" kern="1200" noProof="0" dirty="0">
                          <a:effectLst/>
                          <a:latin typeface="Calibri"/>
                        </a:rPr>
                        <a:t> </a:t>
                      </a:r>
                      <a:endParaRPr lang="de-DE" dirty="0"/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327896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BE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b-LU" sz="1800" b="0" i="0" u="none" strike="noStrike" kern="1200" noProof="0" dirty="0">
                          <a:effectLst/>
                          <a:latin typeface="Calibri"/>
                          <a:hlinkClick r:id="rId4"/>
                        </a:rPr>
                        <a:t>orientation.be@lcd.lu</a:t>
                      </a:r>
                      <a:r>
                        <a:rPr lang="lb-LU" sz="1800" b="0" i="0" u="none" strike="noStrike" kern="1200" noProof="0" dirty="0">
                          <a:effectLst/>
                          <a:latin typeface="Calibri"/>
                        </a:rPr>
                        <a:t> </a:t>
                      </a:r>
                      <a:endParaRPr lang="de-DE" dirty="0"/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738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130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D01F64-0A0D-8747-8C03-182E94646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>
                <a:solidFill>
                  <a:schemeClr val="tx1">
                    <a:lumMod val="85000"/>
                    <a:lumOff val="15000"/>
                  </a:schemeClr>
                </a:solidFill>
              </a:rPr>
              <a:t>RESTOPOLIS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1C2031-53BE-9E4A-B7FD-148D7326B7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361" y="422367"/>
            <a:ext cx="7073034" cy="548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269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968BD0C-9F23-45AF-A46B-9231116BDA28}"/>
              </a:ext>
            </a:extLst>
          </p:cNvPr>
          <p:cNvSpPr txBox="1"/>
          <p:nvPr/>
        </p:nvSpPr>
        <p:spPr>
          <a:xfrm>
            <a:off x="8141110" y="639097"/>
            <a:ext cx="3401961" cy="368601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spc="-5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Restopolis</a:t>
            </a:r>
          </a:p>
        </p:txBody>
      </p:sp>
      <p:pic>
        <p:nvPicPr>
          <p:cNvPr id="5" name="Grafik 5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BE7F2911-1BED-4EF6-B10A-EE91035BD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721963"/>
            <a:ext cx="6912217" cy="489039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2004029-317B-4BEC-B728-FB7AD51B0F04}"/>
              </a:ext>
            </a:extLst>
          </p:cNvPr>
          <p:cNvSpPr txBox="1"/>
          <p:nvPr/>
        </p:nvSpPr>
        <p:spPr>
          <a:xfrm>
            <a:off x="1843659" y="1026794"/>
            <a:ext cx="565708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latin typeface="Calibri Light"/>
                <a:cs typeface="Calibri Light"/>
              </a:rPr>
              <a:t>Dir musst bis 20:00 (den Dag </a:t>
            </a:r>
            <a:r>
              <a:rPr lang="de-DE" sz="1600" dirty="0" err="1">
                <a:latin typeface="Calibri Light"/>
                <a:cs typeface="Calibri Light"/>
              </a:rPr>
              <a:t>virdrunn</a:t>
            </a:r>
            <a:r>
              <a:rPr lang="de-DE" sz="1600" dirty="0">
                <a:latin typeface="Calibri Light"/>
                <a:cs typeface="Calibri Light"/>
              </a:rPr>
              <a:t>) bestallt </a:t>
            </a:r>
            <a:r>
              <a:rPr lang="de-DE" sz="1600" dirty="0" err="1">
                <a:latin typeface="Calibri Light"/>
                <a:cs typeface="Calibri Light"/>
              </a:rPr>
              <a:t>hunn</a:t>
            </a:r>
            <a:r>
              <a:rPr lang="de-DE" sz="1600" dirty="0">
                <a:latin typeface="Calibri Light"/>
                <a:cs typeface="Calibri Light"/>
              </a:rPr>
              <a:t>.</a:t>
            </a:r>
          </a:p>
          <a:p>
            <a:endParaRPr lang="de-DE" sz="1600" dirty="0">
              <a:latin typeface="Calibri Light"/>
              <a:cs typeface="Calibri Ligh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9D1EC70-6D64-4F15-AF4D-CB4FCB176129}"/>
              </a:ext>
            </a:extLst>
          </p:cNvPr>
          <p:cNvSpPr txBox="1"/>
          <p:nvPr/>
        </p:nvSpPr>
        <p:spPr>
          <a:xfrm>
            <a:off x="1740026" y="2063114"/>
            <a:ext cx="5657088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600" err="1">
                <a:latin typeface="Calibri Light"/>
                <a:cs typeface="Calibri Light"/>
              </a:rPr>
              <a:t>Chargéiert</a:t>
            </a:r>
            <a:r>
              <a:rPr lang="de-DE" sz="1600">
                <a:latin typeface="Calibri Light"/>
                <a:cs typeface="Calibri Light"/>
              </a:rPr>
              <a:t> </a:t>
            </a:r>
            <a:r>
              <a:rPr lang="de-DE" sz="1600" err="1">
                <a:latin typeface="Calibri Light"/>
                <a:cs typeface="Calibri Light"/>
              </a:rPr>
              <a:t>är</a:t>
            </a:r>
            <a:r>
              <a:rPr lang="de-DE" sz="1600">
                <a:latin typeface="Calibri Light"/>
                <a:cs typeface="Calibri Light"/>
              </a:rPr>
              <a:t> "</a:t>
            </a:r>
            <a:r>
              <a:rPr lang="de-DE" sz="1600" err="1">
                <a:latin typeface="Calibri Light"/>
                <a:cs typeface="Calibri Light"/>
              </a:rPr>
              <a:t>mycard</a:t>
            </a:r>
            <a:r>
              <a:rPr lang="de-DE" sz="1600">
                <a:latin typeface="Calibri Light"/>
                <a:cs typeface="Calibri Light"/>
              </a:rPr>
              <a:t>" </a:t>
            </a:r>
            <a:r>
              <a:rPr lang="de-DE" sz="1600" err="1">
                <a:latin typeface="Calibri Light"/>
                <a:cs typeface="Calibri Light"/>
              </a:rPr>
              <a:t>mat</a:t>
            </a:r>
            <a:r>
              <a:rPr lang="de-DE" sz="1600">
                <a:latin typeface="Calibri Light"/>
                <a:cs typeface="Calibri Light"/>
              </a:rPr>
              <a:t> </a:t>
            </a:r>
            <a:r>
              <a:rPr lang="de-DE" sz="1600" err="1">
                <a:latin typeface="Calibri Light"/>
                <a:cs typeface="Calibri Light"/>
              </a:rPr>
              <a:t>Hëllef</a:t>
            </a:r>
            <a:r>
              <a:rPr lang="de-DE" sz="1600">
                <a:latin typeface="Calibri Light"/>
                <a:cs typeface="Calibri Light"/>
              </a:rPr>
              <a:t> </a:t>
            </a:r>
            <a:r>
              <a:rPr lang="de-DE" sz="1600" err="1">
                <a:latin typeface="Calibri Light"/>
                <a:cs typeface="Calibri Light"/>
              </a:rPr>
              <a:t>vun</a:t>
            </a:r>
            <a:r>
              <a:rPr lang="de-DE" sz="1600">
                <a:latin typeface="Calibri Light"/>
                <a:cs typeface="Calibri Light"/>
              </a:rPr>
              <a:t> </a:t>
            </a:r>
            <a:r>
              <a:rPr lang="de-DE" sz="1600" err="1">
                <a:latin typeface="Calibri Light"/>
                <a:cs typeface="Calibri Light"/>
              </a:rPr>
              <a:t>Digicash</a:t>
            </a:r>
            <a:r>
              <a:rPr lang="de-DE" sz="1600">
                <a:latin typeface="Calibri Light"/>
                <a:cs typeface="Calibri Light"/>
              </a:rPr>
              <a:t> oder </a:t>
            </a:r>
            <a:r>
              <a:rPr lang="de-DE" sz="1600" err="1">
                <a:latin typeface="Calibri Light"/>
                <a:cs typeface="Calibri Light"/>
              </a:rPr>
              <a:t>Kreditkaart</a:t>
            </a:r>
            <a:r>
              <a:rPr lang="de-DE" sz="1600">
                <a:latin typeface="Calibri Light"/>
                <a:cs typeface="Calibri Light"/>
              </a:rPr>
              <a:t>. </a:t>
            </a:r>
            <a:r>
              <a:rPr lang="de-DE" sz="1600" err="1">
                <a:latin typeface="Calibri Light"/>
                <a:cs typeface="Calibri Light"/>
              </a:rPr>
              <a:t>Är</a:t>
            </a:r>
            <a:r>
              <a:rPr lang="de-DE" sz="1600">
                <a:latin typeface="Calibri Light"/>
                <a:cs typeface="Calibri Light"/>
              </a:rPr>
              <a:t> </a:t>
            </a:r>
            <a:r>
              <a:rPr lang="de-DE" sz="1600" err="1">
                <a:latin typeface="Calibri Light"/>
                <a:cs typeface="Calibri Light"/>
              </a:rPr>
              <a:t>Kaart</a:t>
            </a:r>
            <a:r>
              <a:rPr lang="de-DE" sz="1600">
                <a:latin typeface="Calibri Light"/>
                <a:cs typeface="Calibri Light"/>
              </a:rPr>
              <a:t> kann au </a:t>
            </a:r>
            <a:r>
              <a:rPr lang="de-DE" sz="1600" err="1">
                <a:latin typeface="Calibri Light"/>
                <a:cs typeface="Calibri Light"/>
              </a:rPr>
              <a:t>besoin</a:t>
            </a:r>
            <a:r>
              <a:rPr lang="de-DE" sz="1600">
                <a:latin typeface="Calibri Light"/>
                <a:cs typeface="Calibri Light"/>
              </a:rPr>
              <a:t> och am Restaurant </a:t>
            </a:r>
            <a:r>
              <a:rPr lang="de-DE" sz="1600" err="1">
                <a:latin typeface="Calibri Light"/>
                <a:cs typeface="Calibri Light"/>
              </a:rPr>
              <a:t>solaire</a:t>
            </a:r>
            <a:r>
              <a:rPr lang="de-DE" sz="1600">
                <a:latin typeface="Calibri Light"/>
                <a:cs typeface="Calibri Light"/>
              </a:rPr>
              <a:t> </a:t>
            </a:r>
            <a:r>
              <a:rPr lang="de-DE" sz="1600" err="1">
                <a:latin typeface="Calibri Light"/>
                <a:cs typeface="Calibri Light"/>
              </a:rPr>
              <a:t>opgeluede</a:t>
            </a:r>
            <a:r>
              <a:rPr lang="de-DE" sz="1600">
                <a:latin typeface="Calibri Light"/>
                <a:cs typeface="Calibri Light"/>
              </a:rPr>
              <a:t> </a:t>
            </a:r>
            <a:r>
              <a:rPr lang="de-DE" sz="1600" err="1">
                <a:latin typeface="Calibri Light"/>
                <a:cs typeface="Calibri Light"/>
              </a:rPr>
              <a:t>ginn</a:t>
            </a:r>
            <a:r>
              <a:rPr lang="de-DE" sz="1600">
                <a:latin typeface="Calibri Light"/>
                <a:cs typeface="Calibri Light"/>
              </a:rPr>
              <a:t> (</a:t>
            </a:r>
            <a:r>
              <a:rPr lang="de-DE" sz="1600" err="1">
                <a:latin typeface="Calibri Light"/>
                <a:cs typeface="Calibri Light"/>
              </a:rPr>
              <a:t>tëscht</a:t>
            </a:r>
            <a:r>
              <a:rPr lang="de-DE" sz="1600">
                <a:latin typeface="Calibri Light"/>
                <a:cs typeface="Calibri Light"/>
              </a:rPr>
              <a:t> 7:30 an 8:00 an </a:t>
            </a:r>
            <a:r>
              <a:rPr lang="de-DE" sz="1600" err="1">
                <a:latin typeface="Calibri Light"/>
                <a:cs typeface="Calibri Light"/>
              </a:rPr>
              <a:t>tëscht</a:t>
            </a:r>
            <a:r>
              <a:rPr lang="de-DE" sz="1600">
                <a:latin typeface="Calibri Light"/>
                <a:cs typeface="Calibri Light"/>
              </a:rPr>
              <a:t> 9:30 an 10:00).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1B17F54-C982-4488-A705-261D0A53F565}"/>
              </a:ext>
            </a:extLst>
          </p:cNvPr>
          <p:cNvSpPr txBox="1"/>
          <p:nvPr/>
        </p:nvSpPr>
        <p:spPr>
          <a:xfrm>
            <a:off x="1740026" y="3379850"/>
            <a:ext cx="5657088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600" err="1">
                <a:latin typeface="Calibri Light"/>
                <a:cs typeface="Calibri Light"/>
              </a:rPr>
              <a:t>Präisser</a:t>
            </a:r>
            <a:r>
              <a:rPr lang="de-DE" sz="1600">
                <a:latin typeface="Calibri Light"/>
                <a:cs typeface="Calibri Light"/>
              </a:rPr>
              <a:t>: </a:t>
            </a:r>
            <a:r>
              <a:rPr lang="de-DE" sz="1600" err="1">
                <a:latin typeface="Calibri Light"/>
                <a:cs typeface="Calibri Light"/>
              </a:rPr>
              <a:t>Plat</a:t>
            </a:r>
            <a:r>
              <a:rPr lang="de-DE" sz="1600">
                <a:latin typeface="Calibri Light"/>
                <a:cs typeface="Calibri Light"/>
              </a:rPr>
              <a:t>: 3,60€ ;</a:t>
            </a:r>
            <a:endParaRPr lang="de-DE">
              <a:latin typeface="Calibri" panose="020F0502020204030204"/>
              <a:cs typeface="Calibri" panose="020F0502020204030204"/>
            </a:endParaRPr>
          </a:p>
          <a:p>
            <a:r>
              <a:rPr lang="de-DE" sz="1600" err="1">
                <a:latin typeface="Calibri Light"/>
                <a:cs typeface="Calibri Light"/>
              </a:rPr>
              <a:t>Plat</a:t>
            </a:r>
            <a:r>
              <a:rPr lang="de-DE" sz="1600">
                <a:latin typeface="Calibri Light"/>
                <a:cs typeface="Calibri Light"/>
              </a:rPr>
              <a:t> + Entrée oder Dessert: 4,10€ ;</a:t>
            </a:r>
            <a:endParaRPr lang="de-DE">
              <a:latin typeface="Calibri" panose="020F0502020204030204"/>
              <a:cs typeface="Calibri"/>
            </a:endParaRPr>
          </a:p>
          <a:p>
            <a:r>
              <a:rPr lang="de-DE" sz="1600" err="1">
                <a:latin typeface="Calibri Light"/>
                <a:cs typeface="Calibri Light"/>
              </a:rPr>
              <a:t>Plat</a:t>
            </a:r>
            <a:r>
              <a:rPr lang="de-DE" sz="1600">
                <a:latin typeface="Calibri Light"/>
                <a:cs typeface="Calibri Light"/>
              </a:rPr>
              <a:t> + Entrée + Dessert: 4,60€ .</a:t>
            </a:r>
            <a:endParaRPr lang="de-DE">
              <a:cs typeface="Calibri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3488009-309A-48CD-A781-5A7B9F79042B}"/>
              </a:ext>
            </a:extLst>
          </p:cNvPr>
          <p:cNvSpPr txBox="1"/>
          <p:nvPr/>
        </p:nvSpPr>
        <p:spPr>
          <a:xfrm>
            <a:off x="1788794" y="4800218"/>
            <a:ext cx="565708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600" dirty="0" err="1">
                <a:latin typeface="Calibri Light"/>
                <a:cs typeface="Calibri Light"/>
              </a:rPr>
              <a:t>D'Frupstut</a:t>
            </a:r>
            <a:r>
              <a:rPr lang="de-DE" sz="1600" dirty="0">
                <a:latin typeface="Calibri Light"/>
                <a:cs typeface="Calibri Light"/>
              </a:rPr>
              <a:t> </a:t>
            </a:r>
            <a:r>
              <a:rPr lang="de-DE" sz="1600" dirty="0" err="1">
                <a:latin typeface="Calibri Light"/>
                <a:cs typeface="Calibri Light"/>
              </a:rPr>
              <a:t>déi</a:t>
            </a:r>
            <a:r>
              <a:rPr lang="de-DE" sz="1600" dirty="0">
                <a:latin typeface="Calibri Light"/>
                <a:cs typeface="Calibri Light"/>
              </a:rPr>
              <a:t> </a:t>
            </a:r>
            <a:r>
              <a:rPr lang="de-DE" sz="1600" dirty="0" err="1">
                <a:latin typeface="Calibri Light"/>
                <a:cs typeface="Calibri Light"/>
              </a:rPr>
              <a:t>d'Schüler</a:t>
            </a:r>
            <a:r>
              <a:rPr lang="de-DE" sz="1600" dirty="0">
                <a:latin typeface="Calibri Light"/>
                <a:cs typeface="Calibri Light"/>
              </a:rPr>
              <a:t> bestallt </a:t>
            </a:r>
            <a:r>
              <a:rPr lang="de-DE" sz="1600" dirty="0" err="1">
                <a:latin typeface="Calibri Light"/>
                <a:cs typeface="Calibri Light"/>
              </a:rPr>
              <a:t>hunn</a:t>
            </a:r>
            <a:r>
              <a:rPr lang="de-DE" sz="1600" dirty="0">
                <a:latin typeface="Calibri Light"/>
                <a:cs typeface="Calibri Light"/>
              </a:rPr>
              <a:t>, </a:t>
            </a:r>
            <a:r>
              <a:rPr lang="de-DE" sz="1600" dirty="0" err="1">
                <a:latin typeface="Calibri Light"/>
                <a:cs typeface="Calibri Light"/>
              </a:rPr>
              <a:t>gëtt</a:t>
            </a:r>
            <a:r>
              <a:rPr lang="de-DE" sz="1600" dirty="0">
                <a:latin typeface="Calibri Light"/>
                <a:cs typeface="Calibri Light"/>
              </a:rPr>
              <a:t> </a:t>
            </a:r>
            <a:r>
              <a:rPr lang="de-DE" sz="1600" dirty="0" err="1">
                <a:latin typeface="Calibri Light"/>
                <a:cs typeface="Calibri Light"/>
              </a:rPr>
              <a:t>tëscht</a:t>
            </a:r>
            <a:r>
              <a:rPr lang="de-DE" sz="1600" dirty="0">
                <a:latin typeface="Calibri Light"/>
                <a:cs typeface="Calibri Light"/>
              </a:rPr>
              <a:t> 9:30 an 11:30 </a:t>
            </a:r>
            <a:r>
              <a:rPr lang="de-DE" sz="1600" dirty="0" err="1">
                <a:latin typeface="Calibri Light"/>
                <a:cs typeface="Calibri Light"/>
              </a:rPr>
              <a:t>geliwwert</a:t>
            </a:r>
            <a:r>
              <a:rPr lang="de-DE" sz="1600" dirty="0">
                <a:latin typeface="Calibri Light"/>
                <a:cs typeface="Calibri 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3495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50C678-9B7D-4EF5-823E-600288C8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5770" y="1487713"/>
            <a:ext cx="4082143" cy="3973279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>
              <a:buNone/>
            </a:pPr>
            <a:endParaRPr lang="fr-CH" sz="3400">
              <a:latin typeface="Calibri Light"/>
              <a:cs typeface="Calibri"/>
            </a:endParaRPr>
          </a:p>
          <a:p>
            <a:pPr marL="0" indent="0">
              <a:buNone/>
            </a:pPr>
            <a:endParaRPr lang="fr-CH" sz="2400">
              <a:latin typeface="Calibri Light"/>
              <a:cs typeface="Calibri Light"/>
            </a:endParaRPr>
          </a:p>
          <a:p>
            <a:endParaRPr lang="de-LU" sz="2400">
              <a:latin typeface="Calibri Light"/>
              <a:cs typeface="Calibri Ligh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29CBCE-21AE-419D-AC1F-8ACF510A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2DA012-1414-493D-888F-5D99D0BD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055C4F-E595-41DC-B20C-A02F068B6F34}"/>
              </a:ext>
            </a:extLst>
          </p:cNvPr>
          <p:cNvSpPr txBox="1"/>
          <p:nvPr/>
        </p:nvSpPr>
        <p:spPr>
          <a:xfrm>
            <a:off x="7890256" y="2264228"/>
            <a:ext cx="3708979" cy="28253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90000"/>
              </a:lnSpc>
            </a:pPr>
            <a:r>
              <a:rPr lang="fr-CH" sz="2400">
                <a:latin typeface="Calibri Light"/>
                <a:ea typeface="+mn-lt"/>
                <a:cs typeface="+mn-lt"/>
              </a:rPr>
              <a:t>Mir </a:t>
            </a:r>
            <a:r>
              <a:rPr lang="fr-CH" sz="2400" err="1">
                <a:latin typeface="Calibri Light"/>
                <a:ea typeface="+mn-lt"/>
                <a:cs typeface="+mn-lt"/>
              </a:rPr>
              <a:t>soen</a:t>
            </a:r>
            <a:r>
              <a:rPr lang="fr-CH" sz="2400">
                <a:latin typeface="Calibri Light"/>
                <a:ea typeface="+mn-lt"/>
                <a:cs typeface="+mn-lt"/>
              </a:rPr>
              <a:t> </a:t>
            </a:r>
            <a:r>
              <a:rPr lang="fr-CH" sz="2400" err="1">
                <a:latin typeface="Calibri Light"/>
                <a:ea typeface="+mn-lt"/>
                <a:cs typeface="+mn-lt"/>
              </a:rPr>
              <a:t>iech</a:t>
            </a:r>
            <a:r>
              <a:rPr lang="fr-CH" sz="2400">
                <a:latin typeface="Calibri Light"/>
                <a:ea typeface="+mn-lt"/>
                <a:cs typeface="+mn-lt"/>
              </a:rPr>
              <a:t> MERCI </a:t>
            </a:r>
            <a:r>
              <a:rPr lang="fr-CH" sz="2400" err="1">
                <a:latin typeface="Calibri Light"/>
                <a:ea typeface="+mn-lt"/>
                <a:cs typeface="+mn-lt"/>
              </a:rPr>
              <a:t>datt</a:t>
            </a:r>
            <a:r>
              <a:rPr lang="fr-CH" sz="2400">
                <a:latin typeface="Calibri Light"/>
                <a:ea typeface="+mn-lt"/>
                <a:cs typeface="+mn-lt"/>
              </a:rPr>
              <a:t> </a:t>
            </a:r>
            <a:r>
              <a:rPr lang="fr-CH" sz="2400" err="1">
                <a:latin typeface="Calibri Light"/>
                <a:ea typeface="+mn-lt"/>
                <a:cs typeface="+mn-lt"/>
              </a:rPr>
              <a:t>dir</a:t>
            </a:r>
            <a:r>
              <a:rPr lang="fr-CH" sz="2400">
                <a:latin typeface="Calibri Light"/>
                <a:ea typeface="+mn-lt"/>
                <a:cs typeface="+mn-lt"/>
              </a:rPr>
              <a:t> des </a:t>
            </a:r>
            <a:r>
              <a:rPr lang="fr-CH" sz="2400" err="1">
                <a:latin typeface="Calibri Light"/>
                <a:ea typeface="+mn-lt"/>
                <a:cs typeface="+mn-lt"/>
              </a:rPr>
              <a:t>Verhaalensregele</a:t>
            </a:r>
            <a:r>
              <a:rPr lang="fr-CH" sz="2400">
                <a:latin typeface="Calibri Light"/>
                <a:ea typeface="+mn-lt"/>
                <a:cs typeface="+mn-lt"/>
              </a:rPr>
              <a:t> </a:t>
            </a:r>
            <a:endParaRPr lang="en-US" sz="2400">
              <a:latin typeface="Calibri Light"/>
              <a:ea typeface="+mn-lt"/>
              <a:cs typeface="+mn-lt"/>
            </a:endParaRPr>
          </a:p>
          <a:p>
            <a:pPr algn="just">
              <a:lnSpc>
                <a:spcPct val="90000"/>
              </a:lnSpc>
            </a:pPr>
            <a:r>
              <a:rPr lang="fr-CH" sz="2400" err="1">
                <a:latin typeface="Calibri Light"/>
                <a:ea typeface="+mn-lt"/>
                <a:cs typeface="+mn-lt"/>
              </a:rPr>
              <a:t>respektéiert</a:t>
            </a:r>
            <a:r>
              <a:rPr lang="fr-CH" sz="2400">
                <a:latin typeface="Calibri Light"/>
                <a:ea typeface="+mn-lt"/>
                <a:cs typeface="+mn-lt"/>
              </a:rPr>
              <a:t>. </a:t>
            </a:r>
            <a:endParaRPr lang="en-US" sz="2400">
              <a:latin typeface="Calibri Light"/>
              <a:ea typeface="+mn-lt"/>
              <a:cs typeface="+mn-lt"/>
            </a:endParaRPr>
          </a:p>
          <a:p>
            <a:pPr algn="just">
              <a:lnSpc>
                <a:spcPct val="90000"/>
              </a:lnSpc>
            </a:pPr>
            <a:r>
              <a:rPr lang="fr-CH" sz="2400" err="1">
                <a:latin typeface="Calibri Light"/>
                <a:ea typeface="+mn-lt"/>
                <a:cs typeface="+mn-lt"/>
              </a:rPr>
              <a:t>Nëmmen</a:t>
            </a:r>
            <a:r>
              <a:rPr lang="fr-CH" sz="2400">
                <a:latin typeface="Calibri Light"/>
                <a:ea typeface="+mn-lt"/>
                <a:cs typeface="+mn-lt"/>
              </a:rPr>
              <a:t> </a:t>
            </a:r>
            <a:r>
              <a:rPr lang="fr-CH" sz="2400" err="1">
                <a:latin typeface="Calibri Light"/>
                <a:ea typeface="+mn-lt"/>
                <a:cs typeface="+mn-lt"/>
              </a:rPr>
              <a:t>esou</a:t>
            </a:r>
            <a:r>
              <a:rPr lang="fr-CH" sz="2400">
                <a:latin typeface="Calibri Light"/>
                <a:ea typeface="+mn-lt"/>
                <a:cs typeface="+mn-lt"/>
              </a:rPr>
              <a:t> </a:t>
            </a:r>
            <a:r>
              <a:rPr lang="fr-CH" sz="2400" err="1">
                <a:latin typeface="Calibri Light"/>
                <a:ea typeface="+mn-lt"/>
                <a:cs typeface="+mn-lt"/>
              </a:rPr>
              <a:t>bleiwt</a:t>
            </a:r>
            <a:r>
              <a:rPr lang="fr-CH" sz="2400">
                <a:latin typeface="Calibri Light"/>
                <a:ea typeface="+mn-lt"/>
                <a:cs typeface="+mn-lt"/>
              </a:rPr>
              <a:t> den </a:t>
            </a:r>
            <a:r>
              <a:rPr lang="fr-CH" sz="2400" err="1">
                <a:latin typeface="Calibri Light"/>
                <a:ea typeface="+mn-lt"/>
                <a:cs typeface="+mn-lt"/>
              </a:rPr>
              <a:t>Alldag</a:t>
            </a:r>
            <a:r>
              <a:rPr lang="fr-CH" sz="2400">
                <a:latin typeface="Calibri Light"/>
                <a:ea typeface="+mn-lt"/>
                <a:cs typeface="+mn-lt"/>
              </a:rPr>
              <a:t> </a:t>
            </a:r>
            <a:r>
              <a:rPr lang="fr-CH" sz="2400" err="1">
                <a:latin typeface="Calibri Light"/>
                <a:ea typeface="+mn-lt"/>
                <a:cs typeface="+mn-lt"/>
              </a:rPr>
              <a:t>am</a:t>
            </a:r>
            <a:r>
              <a:rPr lang="fr-CH" sz="2400">
                <a:latin typeface="Calibri Light"/>
                <a:ea typeface="+mn-lt"/>
                <a:cs typeface="+mn-lt"/>
              </a:rPr>
              <a:t> LCD </a:t>
            </a:r>
            <a:r>
              <a:rPr lang="fr-CH" sz="2400" err="1">
                <a:latin typeface="Calibri Light"/>
                <a:ea typeface="+mn-lt"/>
                <a:cs typeface="+mn-lt"/>
              </a:rPr>
              <a:t>agréabel</a:t>
            </a:r>
            <a:r>
              <a:rPr lang="fr-CH" sz="2400">
                <a:latin typeface="Calibri Light"/>
                <a:ea typeface="+mn-lt"/>
                <a:cs typeface="+mn-lt"/>
              </a:rPr>
              <a:t> </a:t>
            </a:r>
            <a:r>
              <a:rPr lang="fr-CH" sz="2400" err="1">
                <a:latin typeface="Calibri Light"/>
                <a:ea typeface="+mn-lt"/>
                <a:cs typeface="+mn-lt"/>
              </a:rPr>
              <a:t>fir</a:t>
            </a:r>
            <a:endParaRPr lang="en-US" sz="2400" err="1">
              <a:latin typeface="Calibri Light"/>
              <a:ea typeface="+mn-lt"/>
              <a:cs typeface="+mn-lt"/>
            </a:endParaRPr>
          </a:p>
          <a:p>
            <a:pPr algn="just">
              <a:lnSpc>
                <a:spcPct val="90000"/>
              </a:lnSpc>
            </a:pPr>
            <a:r>
              <a:rPr lang="fr-CH" sz="2400">
                <a:latin typeface="Calibri Light"/>
                <a:ea typeface="+mn-lt"/>
                <a:cs typeface="+mn-lt"/>
              </a:rPr>
              <a:t>all </a:t>
            </a:r>
            <a:r>
              <a:rPr lang="fr-CH" sz="2400" err="1">
                <a:latin typeface="Calibri Light"/>
                <a:ea typeface="+mn-lt"/>
                <a:cs typeface="+mn-lt"/>
              </a:rPr>
              <a:t>Mensch</a:t>
            </a:r>
            <a:r>
              <a:rPr lang="fr-CH" sz="2400">
                <a:latin typeface="Calibri Light"/>
                <a:ea typeface="+mn-lt"/>
                <a:cs typeface="+mn-lt"/>
              </a:rPr>
              <a:t>. </a:t>
            </a:r>
            <a:endParaRPr lang="en-US" sz="2400">
              <a:latin typeface="Calibri Light"/>
              <a:ea typeface="+mn-lt"/>
              <a:cs typeface="+mn-lt"/>
            </a:endParaRPr>
          </a:p>
          <a:p>
            <a:pPr algn="just"/>
            <a:endParaRPr lang="en-US" sz="2400">
              <a:latin typeface="Calibri Light"/>
              <a:ea typeface="+mn-lt"/>
              <a:cs typeface="+mn-lt"/>
            </a:endParaRPr>
          </a:p>
          <a:p>
            <a:pPr algn="just"/>
            <a:endParaRPr lang="en-US" sz="2400">
              <a:latin typeface="Calibri Light"/>
              <a:ea typeface="+mn-lt"/>
              <a:cs typeface="+mn-lt"/>
            </a:endParaRPr>
          </a:p>
        </p:txBody>
      </p:sp>
      <p:pic>
        <p:nvPicPr>
          <p:cNvPr id="2" name="Image 3" descr="Une image contenant dessin&#10;&#10;Description générée avec un niveau de confiance très élevé">
            <a:extLst>
              <a:ext uri="{FF2B5EF4-FFF2-40B4-BE49-F238E27FC236}">
                <a16:creationId xmlns:a16="http://schemas.microsoft.com/office/drawing/2014/main" id="{20CAFC78-693C-4D85-BA2E-25C956729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148" y="1029510"/>
            <a:ext cx="4686852" cy="246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87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C1877-A00E-4923-A422-6BCCBAD2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br>
              <a:rPr lang="en-US" sz="1200"/>
            </a:br>
            <a:br>
              <a:rPr lang="en-US" sz="1200"/>
            </a:br>
            <a:br>
              <a:rPr lang="en-US" sz="1200"/>
            </a:br>
            <a:br>
              <a:rPr lang="en-US" sz="1200"/>
            </a:br>
            <a:br>
              <a:rPr lang="en-US" sz="1200"/>
            </a:br>
            <a:br>
              <a:rPr lang="en-US" sz="1200"/>
            </a:br>
            <a:r>
              <a:rPr lang="en-US" sz="3400" err="1"/>
              <a:t>Neien</a:t>
            </a:r>
            <a:r>
              <a:rPr lang="en-US" sz="3400"/>
              <a:t> </a:t>
            </a:r>
            <a:r>
              <a:rPr lang="en-US" sz="3400" err="1"/>
              <a:t>Horaire</a:t>
            </a:r>
            <a:r>
              <a:rPr lang="en-US" sz="3400"/>
              <a:t> </a:t>
            </a:r>
            <a:br>
              <a:rPr lang="en-US" sz="3400"/>
            </a:br>
            <a:r>
              <a:rPr lang="en-US" sz="2400" err="1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  <a:t>Gebeier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  <a:t> vu </a:t>
            </a:r>
            <a:r>
              <a:rPr lang="en-US" sz="2400" err="1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  <a:t>Biering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  <a:t> a Mersch</a:t>
            </a:r>
            <a:endParaRPr lang="en-US" sz="240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pic>
        <p:nvPicPr>
          <p:cNvPr id="3" name="Inhaltsplatzhalter 5" descr="Ein Bild, das Screenshot, grün, Personen, bereit enthält.&#10;&#10;Mit sehr hoher Zuverlässigkeit generierte Beschreibung">
            <a:extLst>
              <a:ext uri="{FF2B5EF4-FFF2-40B4-BE49-F238E27FC236}">
                <a16:creationId xmlns:a16="http://schemas.microsoft.com/office/drawing/2014/main" id="{9C265B3C-69BB-4633-83E9-8FF9CAC14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7" t="30778" r="2509" b="6638"/>
          <a:stretch/>
        </p:blipFill>
        <p:spPr>
          <a:xfrm>
            <a:off x="1910933" y="2346123"/>
            <a:ext cx="8539741" cy="274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20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C1877-A00E-4923-A422-6BCCBAD2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br>
              <a:rPr lang="en-US" sz="1200"/>
            </a:br>
            <a:br>
              <a:rPr lang="en-US" sz="1200"/>
            </a:br>
            <a:br>
              <a:rPr lang="en-US" sz="1200"/>
            </a:br>
            <a:br>
              <a:rPr lang="en-US" sz="1200"/>
            </a:br>
            <a:br>
              <a:rPr lang="en-US" sz="1200"/>
            </a:br>
            <a:br>
              <a:rPr lang="en-US" sz="1200"/>
            </a:br>
            <a:r>
              <a:rPr lang="en-US" sz="3400"/>
              <a:t>Schoulorganisatioun</a:t>
            </a:r>
            <a:endParaRPr lang="en-US" sz="240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pic>
        <p:nvPicPr>
          <p:cNvPr id="5" name="Inhaltsplatzhalter 3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79D99C07-4675-4A9A-B19D-46721D40C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809" y="1906621"/>
            <a:ext cx="6708294" cy="386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21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C1877-A00E-4923-A422-6BCCBAD2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br>
              <a:rPr lang="en-US" sz="1200"/>
            </a:br>
            <a:br>
              <a:rPr lang="en-US" sz="1200"/>
            </a:br>
            <a:br>
              <a:rPr lang="en-US" sz="1200"/>
            </a:br>
            <a:br>
              <a:rPr lang="en-US" sz="1200"/>
            </a:br>
            <a:br>
              <a:rPr lang="en-US" sz="1200"/>
            </a:br>
            <a:br>
              <a:rPr lang="en-US" sz="1200"/>
            </a:br>
            <a:r>
              <a:rPr lang="en-US" sz="3400"/>
              <a:t>Schoulorganisatioun</a:t>
            </a:r>
            <a:endParaRPr lang="en-US" sz="240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pic>
        <p:nvPicPr>
          <p:cNvPr id="9" name="Grafik 4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394477B6-F517-4B46-BACF-02708881B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665" y="1945531"/>
            <a:ext cx="6541791" cy="383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37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Inhaltsplatzhalter 2">
            <a:extLst>
              <a:ext uri="{FF2B5EF4-FFF2-40B4-BE49-F238E27FC236}">
                <a16:creationId xmlns:a16="http://schemas.microsoft.com/office/drawing/2014/main" id="{625D0E49-D6E6-4DF3-A3D8-7AE17B4310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092013"/>
              </p:ext>
            </p:extLst>
          </p:nvPr>
        </p:nvGraphicFramePr>
        <p:xfrm>
          <a:off x="466726" y="481955"/>
          <a:ext cx="7374729" cy="5503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itel 1">
            <a:extLst>
              <a:ext uri="{FF2B5EF4-FFF2-40B4-BE49-F238E27FC236}">
                <a16:creationId xmlns:a16="http://schemas.microsoft.com/office/drawing/2014/main" id="{F59E6AC2-F9C6-4F91-A8E9-6D858DDEFCC1}"/>
              </a:ext>
            </a:extLst>
          </p:cNvPr>
          <p:cNvSpPr txBox="1">
            <a:spLocks/>
          </p:cNvSpPr>
          <p:nvPr/>
        </p:nvSpPr>
        <p:spPr>
          <a:xfrm>
            <a:off x="8353043" y="1368778"/>
            <a:ext cx="3372529" cy="505590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400" err="1">
                <a:cs typeface="Calibri Light"/>
              </a:rPr>
              <a:t>Upassunge</a:t>
            </a:r>
            <a:r>
              <a:rPr lang="fr-CH" sz="3400">
                <a:cs typeface="Calibri Light"/>
              </a:rPr>
              <a:t> </a:t>
            </a:r>
            <a:r>
              <a:rPr lang="fr-CH" sz="3400" err="1">
                <a:cs typeface="Calibri Light"/>
              </a:rPr>
              <a:t>vum</a:t>
            </a:r>
            <a:r>
              <a:rPr lang="fr-CH" sz="3400">
                <a:cs typeface="Calibri Light"/>
              </a:rPr>
              <a:t> Horaire</a:t>
            </a:r>
            <a:endParaRPr lang="de-LU" sz="3400">
              <a:cs typeface="Calibri Light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F2C12E7-0F60-4D2D-935D-F9CF654D6B53}"/>
              </a:ext>
            </a:extLst>
          </p:cNvPr>
          <p:cNvCxnSpPr/>
          <p:nvPr/>
        </p:nvCxnSpPr>
        <p:spPr>
          <a:xfrm flipV="1">
            <a:off x="8428325" y="4324241"/>
            <a:ext cx="3293700" cy="13963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348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Inhaltsplatzhalter 2">
            <a:extLst>
              <a:ext uri="{FF2B5EF4-FFF2-40B4-BE49-F238E27FC236}">
                <a16:creationId xmlns:a16="http://schemas.microsoft.com/office/drawing/2014/main" id="{625D0E49-D6E6-4DF3-A3D8-7AE17B4310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557860"/>
              </p:ext>
            </p:extLst>
          </p:nvPr>
        </p:nvGraphicFramePr>
        <p:xfrm>
          <a:off x="466726" y="481955"/>
          <a:ext cx="7374729" cy="5503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itel 1">
            <a:extLst>
              <a:ext uri="{FF2B5EF4-FFF2-40B4-BE49-F238E27FC236}">
                <a16:creationId xmlns:a16="http://schemas.microsoft.com/office/drawing/2014/main" id="{F59E6AC2-F9C6-4F91-A8E9-6D858DDEFCC1}"/>
              </a:ext>
            </a:extLst>
          </p:cNvPr>
          <p:cNvSpPr txBox="1">
            <a:spLocks/>
          </p:cNvSpPr>
          <p:nvPr/>
        </p:nvSpPr>
        <p:spPr>
          <a:xfrm>
            <a:off x="8353043" y="1368778"/>
            <a:ext cx="3372529" cy="505590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400" err="1">
                <a:cs typeface="Calibri Light"/>
              </a:rPr>
              <a:t>Upassunge</a:t>
            </a:r>
            <a:r>
              <a:rPr lang="fr-CH" sz="3400">
                <a:cs typeface="Calibri Light"/>
              </a:rPr>
              <a:t> </a:t>
            </a:r>
            <a:r>
              <a:rPr lang="fr-CH" sz="3400" err="1">
                <a:cs typeface="Calibri Light"/>
              </a:rPr>
              <a:t>vum</a:t>
            </a:r>
            <a:r>
              <a:rPr lang="fr-CH" sz="3400">
                <a:cs typeface="Calibri Light"/>
              </a:rPr>
              <a:t> Horaire</a:t>
            </a:r>
            <a:endParaRPr lang="de-LU" sz="3400">
              <a:cs typeface="Calibri Light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F2C12E7-0F60-4D2D-935D-F9CF654D6B53}"/>
              </a:ext>
            </a:extLst>
          </p:cNvPr>
          <p:cNvCxnSpPr/>
          <p:nvPr/>
        </p:nvCxnSpPr>
        <p:spPr>
          <a:xfrm flipV="1">
            <a:off x="8428325" y="4324241"/>
            <a:ext cx="3293700" cy="13963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357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9BD8B9-5166-42E7-A6E0-91973C4F5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34" y="1495425"/>
            <a:ext cx="9657566" cy="36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7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F207E69B-0F6F-4D15-A988-616519F6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4113C24-A97F-448E-BE2B-73E74A61D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0EA43E2-C9E1-4415-824D-FC15F7E61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Picture 30">
            <a:extLst>
              <a:ext uri="{FF2B5EF4-FFF2-40B4-BE49-F238E27FC236}">
                <a16:creationId xmlns:a16="http://schemas.microsoft.com/office/drawing/2014/main" id="{EB63249C-FC40-4C81-AEEC-F2B137471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530" y="4543857"/>
            <a:ext cx="2194214" cy="2210666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F70F8D-92A0-491D-AE1D-12D2EACB4D82}"/>
              </a:ext>
            </a:extLst>
          </p:cNvPr>
          <p:cNvSpPr txBox="1">
            <a:spLocks/>
          </p:cNvSpPr>
          <p:nvPr/>
        </p:nvSpPr>
        <p:spPr>
          <a:xfrm>
            <a:off x="389810" y="2576889"/>
            <a:ext cx="6720184" cy="3933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CH" sz="2400" dirty="0" err="1">
                <a:solidFill>
                  <a:schemeClr val="bg1"/>
                </a:solidFill>
                <a:latin typeface="Calibri Light"/>
                <a:cs typeface="Calibri Light"/>
              </a:rPr>
              <a:t>Droe</a:t>
            </a:r>
            <a:r>
              <a:rPr lang="fr-CH" sz="2400" dirty="0">
                <a:solidFill>
                  <a:schemeClr val="bg1"/>
                </a:solidFill>
                <a:latin typeface="Calibri Light"/>
                <a:cs typeface="Calibri Light"/>
              </a:rPr>
              <a:t> </a:t>
            </a:r>
            <a:r>
              <a:rPr lang="fr-CH" sz="2400" dirty="0" err="1">
                <a:solidFill>
                  <a:schemeClr val="bg1"/>
                </a:solidFill>
                <a:latin typeface="Calibri Light"/>
                <a:cs typeface="Calibri Light"/>
              </a:rPr>
              <a:t>vun</a:t>
            </a:r>
            <a:r>
              <a:rPr lang="fr-CH" sz="2400" dirty="0">
                <a:solidFill>
                  <a:schemeClr val="bg1"/>
                </a:solidFill>
                <a:latin typeface="Calibri Light"/>
                <a:cs typeface="Calibri Light"/>
              </a:rPr>
              <a:t> </a:t>
            </a:r>
            <a:r>
              <a:rPr lang="fr-CH" sz="2400" dirty="0" err="1">
                <a:solidFill>
                  <a:schemeClr val="bg1"/>
                </a:solidFill>
                <a:latin typeface="Calibri Light"/>
                <a:cs typeface="Calibri Light"/>
              </a:rPr>
              <a:t>engem</a:t>
            </a:r>
            <a:r>
              <a:rPr lang="fr-CH" sz="2400" dirty="0">
                <a:solidFill>
                  <a:schemeClr val="bg1"/>
                </a:solidFill>
                <a:latin typeface="Calibri Light"/>
                <a:cs typeface="Calibri Light"/>
              </a:rPr>
              <a:t> </a:t>
            </a:r>
            <a:r>
              <a:rPr lang="fr-CH" sz="2400" dirty="0" err="1">
                <a:solidFill>
                  <a:schemeClr val="bg1"/>
                </a:solidFill>
                <a:latin typeface="Calibri Light"/>
                <a:cs typeface="Calibri Light"/>
              </a:rPr>
              <a:t>Mondschutz</a:t>
            </a:r>
            <a:r>
              <a:rPr lang="fr-CH" sz="2400" dirty="0">
                <a:solidFill>
                  <a:schemeClr val="bg1"/>
                </a:solidFill>
                <a:latin typeface="Calibri Light"/>
                <a:cs typeface="Calibri Light"/>
              </a:rPr>
              <a:t> </a:t>
            </a:r>
            <a:r>
              <a:rPr lang="fr-CH" sz="2400" dirty="0" err="1">
                <a:solidFill>
                  <a:schemeClr val="bg1"/>
                </a:solidFill>
                <a:latin typeface="Calibri Light"/>
                <a:cs typeface="Calibri Light"/>
              </a:rPr>
              <a:t>ass</a:t>
            </a:r>
            <a:r>
              <a:rPr lang="fr-CH" sz="2400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  <a:r>
              <a:rPr lang="fr-CH" sz="2400" dirty="0" err="1">
                <a:solidFill>
                  <a:schemeClr val="bg1"/>
                </a:solidFill>
                <a:latin typeface="Calibri Light"/>
                <a:cs typeface="Calibri Light"/>
              </a:rPr>
              <a:t>komplementar</a:t>
            </a:r>
            <a:r>
              <a:rPr lang="fr-CH" sz="2400" dirty="0">
                <a:solidFill>
                  <a:schemeClr val="bg1"/>
                </a:solidFill>
                <a:latin typeface="Calibri Light"/>
                <a:cs typeface="Calibri Light"/>
              </a:rPr>
              <a:t> </a:t>
            </a:r>
            <a:r>
              <a:rPr lang="fr-CH" sz="2400" dirty="0" err="1">
                <a:solidFill>
                  <a:schemeClr val="bg1"/>
                </a:solidFill>
                <a:latin typeface="Calibri Light"/>
                <a:cs typeface="Calibri Light"/>
              </a:rPr>
              <a:t>zu</a:t>
            </a:r>
            <a:r>
              <a:rPr lang="fr-CH" sz="2400" dirty="0">
                <a:solidFill>
                  <a:schemeClr val="bg1"/>
                </a:solidFill>
                <a:latin typeface="Calibri Light"/>
                <a:cs typeface="Calibri Light"/>
              </a:rPr>
              <a:t>  den </a:t>
            </a:r>
            <a:r>
              <a:rPr lang="fr-CH" sz="2400" dirty="0" err="1">
                <a:solidFill>
                  <a:schemeClr val="bg1"/>
                </a:solidFill>
                <a:latin typeface="Calibri Light"/>
                <a:cs typeface="Calibri Light"/>
              </a:rPr>
              <a:t>anere</a:t>
            </a:r>
            <a:r>
              <a:rPr lang="fr-CH" sz="2400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fr-CH" sz="2400" dirty="0" err="1">
                <a:solidFill>
                  <a:schemeClr val="bg1"/>
                </a:solidFill>
                <a:latin typeface="Calibri Light"/>
                <a:cs typeface="Calibri Light"/>
              </a:rPr>
              <a:t>Schutzmossnahmen</a:t>
            </a:r>
            <a:r>
              <a:rPr lang="fr-CH" sz="2400" dirty="0">
                <a:solidFill>
                  <a:schemeClr val="bg1"/>
                </a:solidFill>
                <a:latin typeface="Calibri Light"/>
                <a:cs typeface="Calibri Light"/>
              </a:rPr>
              <a:t>. </a:t>
            </a:r>
            <a:endParaRPr lang="de-DE" sz="2400" dirty="0">
              <a:solidFill>
                <a:schemeClr val="bg1"/>
              </a:solidFill>
              <a:latin typeface="Calibri Light"/>
              <a:cs typeface="Calibri"/>
            </a:endParaRPr>
          </a:p>
          <a:p>
            <a:pPr marL="0" indent="0" algn="just">
              <a:buNone/>
            </a:pPr>
            <a:r>
              <a:rPr lang="fr-CH" sz="2400" dirty="0">
                <a:solidFill>
                  <a:schemeClr val="bg1"/>
                </a:solidFill>
                <a:latin typeface="Calibri Light"/>
                <a:cs typeface="Calibri"/>
              </a:rPr>
              <a:t>En </a:t>
            </a:r>
            <a:r>
              <a:rPr lang="fr-CH" sz="2400" dirty="0" err="1">
                <a:solidFill>
                  <a:schemeClr val="bg1"/>
                </a:solidFill>
                <a:latin typeface="Calibri Light"/>
                <a:cs typeface="Calibri"/>
              </a:rPr>
              <a:t>dréit</a:t>
            </a:r>
            <a:r>
              <a:rPr lang="fr-CH" sz="2400" dirty="0">
                <a:solidFill>
                  <a:schemeClr val="bg1"/>
                </a:solidFill>
                <a:latin typeface="Calibri Light"/>
                <a:cs typeface="Calibri"/>
              </a:rPr>
              <a:t> </a:t>
            </a:r>
            <a:r>
              <a:rPr lang="fr-CH" sz="2400" dirty="0" err="1">
                <a:solidFill>
                  <a:schemeClr val="bg1"/>
                </a:solidFill>
                <a:latin typeface="Calibri Light"/>
                <a:cs typeface="Calibri"/>
              </a:rPr>
              <a:t>dozou</a:t>
            </a:r>
            <a:r>
              <a:rPr lang="fr-CH" sz="2400" dirty="0">
                <a:solidFill>
                  <a:schemeClr val="bg1"/>
                </a:solidFill>
                <a:latin typeface="Calibri Light"/>
                <a:cs typeface="Calibri"/>
              </a:rPr>
              <a:t> </a:t>
            </a:r>
            <a:r>
              <a:rPr lang="fr-CH" sz="2400" dirty="0" err="1">
                <a:solidFill>
                  <a:schemeClr val="bg1"/>
                </a:solidFill>
                <a:latin typeface="Calibri Light"/>
                <a:cs typeface="Calibri"/>
              </a:rPr>
              <a:t>bäi</a:t>
            </a:r>
            <a:r>
              <a:rPr lang="fr-CH" sz="2400" dirty="0">
                <a:solidFill>
                  <a:schemeClr val="bg1"/>
                </a:solidFill>
                <a:latin typeface="Calibri Light"/>
                <a:cs typeface="Calibri"/>
              </a:rPr>
              <a:t> d'</a:t>
            </a:r>
            <a:r>
              <a:rPr lang="fr-CH" sz="2400" dirty="0" err="1">
                <a:solidFill>
                  <a:schemeClr val="bg1"/>
                </a:solidFill>
                <a:latin typeface="Calibri Light"/>
                <a:cs typeface="Calibri"/>
              </a:rPr>
              <a:t>Verbreede</a:t>
            </a:r>
            <a:r>
              <a:rPr lang="fr-CH" sz="2400" dirty="0">
                <a:solidFill>
                  <a:schemeClr val="bg1"/>
                </a:solidFill>
                <a:latin typeface="Calibri Light"/>
                <a:cs typeface="Calibri"/>
              </a:rPr>
              <a:t> </a:t>
            </a:r>
            <a:r>
              <a:rPr lang="fr-CH" sz="2400" dirty="0" err="1">
                <a:solidFill>
                  <a:schemeClr val="bg1"/>
                </a:solidFill>
                <a:latin typeface="Calibri Light"/>
                <a:cs typeface="Calibri"/>
              </a:rPr>
              <a:t>vum</a:t>
            </a:r>
            <a:r>
              <a:rPr lang="fr-CH" sz="2400" dirty="0">
                <a:solidFill>
                  <a:schemeClr val="bg1"/>
                </a:solidFill>
                <a:latin typeface="Calibri Light"/>
                <a:cs typeface="Calibri"/>
              </a:rPr>
              <a:t> Virus </a:t>
            </a:r>
            <a:r>
              <a:rPr lang="fr-CH" sz="2400" dirty="0" err="1">
                <a:solidFill>
                  <a:schemeClr val="bg1"/>
                </a:solidFill>
                <a:latin typeface="Calibri Light"/>
                <a:cs typeface="Calibri"/>
              </a:rPr>
              <a:t>anzedämmen</a:t>
            </a:r>
            <a:r>
              <a:rPr lang="fr-CH" sz="2400" dirty="0">
                <a:solidFill>
                  <a:schemeClr val="bg1"/>
                </a:solidFill>
                <a:latin typeface="Calibri Light"/>
                <a:cs typeface="Calibri"/>
              </a:rPr>
              <a:t> an </a:t>
            </a:r>
            <a:r>
              <a:rPr lang="fr-CH" sz="2400" dirty="0" err="1">
                <a:solidFill>
                  <a:schemeClr val="bg1"/>
                </a:solidFill>
                <a:latin typeface="Calibri Light"/>
                <a:cs typeface="Calibri"/>
              </a:rPr>
              <a:t>z'évitéieren</a:t>
            </a:r>
            <a:r>
              <a:rPr lang="fr-CH" sz="2400" dirty="0">
                <a:solidFill>
                  <a:schemeClr val="bg1"/>
                </a:solidFill>
                <a:latin typeface="Calibri Light"/>
                <a:cs typeface="Calibri"/>
              </a:rPr>
              <a:t>.</a:t>
            </a:r>
            <a:endParaRPr lang="fr-CH" sz="2400" dirty="0">
              <a:solidFill>
                <a:schemeClr val="bg1"/>
              </a:solidFill>
              <a:latin typeface="Calibri Light"/>
              <a:ea typeface="+mn-lt"/>
              <a:cs typeface="+mn-lt"/>
            </a:endParaRPr>
          </a:p>
          <a:p>
            <a:pPr marL="0" indent="0" algn="just">
              <a:buNone/>
            </a:pPr>
            <a:endParaRPr lang="fr-CH" sz="2400" dirty="0">
              <a:solidFill>
                <a:schemeClr val="bg1"/>
              </a:solidFill>
              <a:latin typeface="Calibri Light"/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fr-CH" sz="2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Eng Mask </a:t>
            </a:r>
            <a:r>
              <a:rPr lang="fr-CH" sz="2400" dirty="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ass</a:t>
            </a:r>
            <a:r>
              <a:rPr lang="fr-CH" sz="2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e Schutz </a:t>
            </a:r>
            <a:r>
              <a:rPr lang="fr-CH" sz="2400" dirty="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dee</a:t>
            </a:r>
            <a:r>
              <a:rPr lang="fr-CH" sz="2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fr-CH" sz="2400" dirty="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mäi</a:t>
            </a:r>
            <a:r>
              <a:rPr lang="fr-CH" sz="2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fr-CH" sz="2400" dirty="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Mond</a:t>
            </a:r>
            <a:r>
              <a:rPr lang="fr-CH" sz="2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a </a:t>
            </a:r>
            <a:r>
              <a:rPr lang="fr-CH" sz="2400" dirty="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meng</a:t>
            </a:r>
            <a:r>
              <a:rPr lang="fr-CH" sz="2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 Nues </a:t>
            </a:r>
            <a:r>
              <a:rPr lang="fr-CH" sz="2400" dirty="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bedeckt</a:t>
            </a:r>
            <a:r>
              <a:rPr lang="fr-CH" sz="2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. </a:t>
            </a:r>
          </a:p>
          <a:p>
            <a:pPr marL="0" indent="0" algn="just">
              <a:buNone/>
            </a:pPr>
            <a:r>
              <a:rPr lang="fr-CH" sz="2400" dirty="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Zum</a:t>
            </a:r>
            <a:r>
              <a:rPr lang="fr-CH" sz="2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fr-CH" sz="2400" dirty="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Beispill</a:t>
            </a:r>
            <a:r>
              <a:rPr lang="fr-CH" sz="2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: </a:t>
            </a:r>
            <a:r>
              <a:rPr lang="fr-CH" sz="2400" dirty="0" err="1">
                <a:solidFill>
                  <a:schemeClr val="bg1"/>
                </a:solidFill>
                <a:latin typeface="Calibri Light"/>
                <a:ea typeface="+mn-lt"/>
                <a:cs typeface="Calibri Light"/>
              </a:rPr>
              <a:t>medizinesch</a:t>
            </a:r>
            <a:r>
              <a:rPr lang="fr-CH" sz="2400" dirty="0">
                <a:solidFill>
                  <a:schemeClr val="bg1"/>
                </a:solidFill>
                <a:latin typeface="Calibri Light"/>
                <a:ea typeface="+mn-lt"/>
                <a:cs typeface="Calibri Light"/>
              </a:rPr>
              <a:t> </a:t>
            </a:r>
            <a:r>
              <a:rPr lang="fr-CH" sz="2400" dirty="0" err="1">
                <a:solidFill>
                  <a:schemeClr val="bg1"/>
                </a:solidFill>
                <a:latin typeface="Calibri Light"/>
                <a:ea typeface="+mn-lt"/>
                <a:cs typeface="Calibri Light"/>
              </a:rPr>
              <a:t>Masken</a:t>
            </a:r>
            <a:r>
              <a:rPr lang="fr-CH" sz="2400" dirty="0">
                <a:solidFill>
                  <a:schemeClr val="bg1"/>
                </a:solidFill>
                <a:latin typeface="Calibri Light"/>
                <a:ea typeface="+mn-lt"/>
                <a:cs typeface="Calibri Light"/>
              </a:rPr>
              <a:t>. Als </a:t>
            </a:r>
            <a:r>
              <a:rPr lang="fr-CH" sz="2400" dirty="0" err="1">
                <a:solidFill>
                  <a:schemeClr val="bg1"/>
                </a:solidFill>
                <a:latin typeface="Calibri Light"/>
                <a:ea typeface="+mn-lt"/>
                <a:cs typeface="Calibri Light"/>
              </a:rPr>
              <a:t>Alternativ</a:t>
            </a:r>
            <a:r>
              <a:rPr lang="fr-CH" sz="2400" dirty="0">
                <a:solidFill>
                  <a:schemeClr val="bg1"/>
                </a:solidFill>
                <a:latin typeface="Calibri Light"/>
                <a:ea typeface="+mn-lt"/>
                <a:cs typeface="Calibri Light"/>
              </a:rPr>
              <a:t>: </a:t>
            </a:r>
            <a:r>
              <a:rPr lang="fr-CH" sz="2400" dirty="0" err="1">
                <a:solidFill>
                  <a:schemeClr val="bg1"/>
                </a:solidFill>
                <a:latin typeface="Calibri Light"/>
                <a:ea typeface="+mn-lt"/>
                <a:cs typeface="Calibri Light"/>
              </a:rPr>
              <a:t>ee</a:t>
            </a:r>
            <a:r>
              <a:rPr lang="fr-CH" sz="2400" dirty="0">
                <a:solidFill>
                  <a:schemeClr val="bg1"/>
                </a:solidFill>
                <a:latin typeface="Calibri Light"/>
                <a:ea typeface="+mn-lt"/>
                <a:cs typeface="Calibri Light"/>
              </a:rPr>
              <a:t> Mask </a:t>
            </a:r>
            <a:r>
              <a:rPr lang="fr-CH" sz="2400" dirty="0" err="1">
                <a:solidFill>
                  <a:schemeClr val="bg1"/>
                </a:solidFill>
                <a:latin typeface="Calibri Light"/>
                <a:ea typeface="+mn-lt"/>
                <a:cs typeface="Calibri Light"/>
              </a:rPr>
              <a:t>aus</a:t>
            </a:r>
            <a:r>
              <a:rPr lang="fr-CH" sz="2400" dirty="0">
                <a:solidFill>
                  <a:schemeClr val="bg1"/>
                </a:solidFill>
                <a:latin typeface="Calibri Light"/>
                <a:ea typeface="+mn-lt"/>
                <a:cs typeface="Calibri Light"/>
              </a:rPr>
              <a:t> </a:t>
            </a:r>
            <a:r>
              <a:rPr lang="fr-CH" sz="2400" dirty="0" err="1">
                <a:solidFill>
                  <a:schemeClr val="bg1"/>
                </a:solidFill>
                <a:latin typeface="Calibri Light"/>
                <a:ea typeface="+mn-lt"/>
                <a:cs typeface="Calibri Light"/>
              </a:rPr>
              <a:t>Stoff</a:t>
            </a:r>
            <a:r>
              <a:rPr lang="fr-CH" sz="2400" dirty="0">
                <a:solidFill>
                  <a:schemeClr val="bg1"/>
                </a:solidFill>
                <a:latin typeface="Calibri Light"/>
                <a:ea typeface="+mn-lt"/>
                <a:cs typeface="Calibri Light"/>
              </a:rPr>
              <a:t>, </a:t>
            </a:r>
            <a:r>
              <a:rPr lang="fr-CH" sz="2400" dirty="0" err="1">
                <a:solidFill>
                  <a:schemeClr val="bg1"/>
                </a:solidFill>
                <a:latin typeface="Calibri Light"/>
                <a:ea typeface="+mn-lt"/>
                <a:cs typeface="Calibri Light"/>
              </a:rPr>
              <a:t>ee</a:t>
            </a:r>
            <a:r>
              <a:rPr lang="fr-CH" sz="2400" dirty="0">
                <a:solidFill>
                  <a:schemeClr val="bg1"/>
                </a:solidFill>
                <a:latin typeface="Calibri Light"/>
                <a:ea typeface="+mn-lt"/>
                <a:cs typeface="Calibri Light"/>
              </a:rPr>
              <a:t> </a:t>
            </a:r>
            <a:r>
              <a:rPr lang="fr-CH" sz="2400" dirty="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Buff</a:t>
            </a:r>
            <a:r>
              <a:rPr lang="fr-CH" sz="2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, </a:t>
            </a:r>
            <a:r>
              <a:rPr lang="fr-CH" sz="2400" dirty="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ee</a:t>
            </a:r>
            <a:r>
              <a:rPr lang="fr-CH" sz="2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Schaal/</a:t>
            </a:r>
            <a:r>
              <a:rPr lang="fr-CH" sz="2400" dirty="0" err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Fischi</a:t>
            </a:r>
            <a:r>
              <a:rPr lang="fr-CH" sz="2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/Foulard.</a:t>
            </a:r>
            <a:endParaRPr lang="fr-CH" sz="2400" dirty="0">
              <a:solidFill>
                <a:schemeClr val="bg1"/>
              </a:solidFill>
              <a:latin typeface="Calibri Light"/>
              <a:cs typeface="Calibri"/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F2C9B0DA-29FD-44E0-86A4-61831EB75137}"/>
              </a:ext>
            </a:extLst>
          </p:cNvPr>
          <p:cNvSpPr txBox="1">
            <a:spLocks/>
          </p:cNvSpPr>
          <p:nvPr/>
        </p:nvSpPr>
        <p:spPr>
          <a:xfrm>
            <a:off x="413549" y="634534"/>
            <a:ext cx="6720811" cy="14486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CH" sz="2400" dirty="0" err="1">
                <a:solidFill>
                  <a:schemeClr val="bg1"/>
                </a:solidFill>
                <a:latin typeface="Calibri Light"/>
                <a:cs typeface="Calibri Light"/>
              </a:rPr>
              <a:t>Droe</a:t>
            </a:r>
            <a:r>
              <a:rPr lang="fr-CH" sz="2400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fr-CH" sz="2400" dirty="0" err="1">
                <a:solidFill>
                  <a:schemeClr val="bg1"/>
                </a:solidFill>
                <a:latin typeface="Calibri Light"/>
                <a:cs typeface="Calibri Light"/>
              </a:rPr>
              <a:t>vun</a:t>
            </a:r>
            <a:r>
              <a:rPr lang="fr-CH" sz="2400" dirty="0">
                <a:solidFill>
                  <a:schemeClr val="bg1"/>
                </a:solidFill>
                <a:latin typeface="Calibri Light"/>
                <a:cs typeface="Calibri Light"/>
              </a:rPr>
              <a:t> enger </a:t>
            </a:r>
            <a:r>
              <a:rPr lang="fr-CH" sz="2400" dirty="0" err="1">
                <a:solidFill>
                  <a:schemeClr val="bg1"/>
                </a:solidFill>
                <a:latin typeface="Calibri Light"/>
                <a:cs typeface="Calibri Light"/>
              </a:rPr>
              <a:t>Protectioun</a:t>
            </a:r>
            <a:r>
              <a:rPr lang="fr-CH" sz="2400" dirty="0">
                <a:solidFill>
                  <a:schemeClr val="bg1"/>
                </a:solidFill>
                <a:latin typeface="Calibri Light"/>
                <a:cs typeface="Calibri Light"/>
              </a:rPr>
              <a:t>, </a:t>
            </a:r>
            <a:r>
              <a:rPr lang="fr-CH" sz="2400" dirty="0" err="1">
                <a:solidFill>
                  <a:schemeClr val="bg1"/>
                </a:solidFill>
                <a:latin typeface="Calibri Light"/>
                <a:cs typeface="Calibri Light"/>
              </a:rPr>
              <a:t>déi</a:t>
            </a:r>
            <a:r>
              <a:rPr lang="fr-CH" sz="2400" dirty="0">
                <a:solidFill>
                  <a:schemeClr val="bg1"/>
                </a:solidFill>
                <a:latin typeface="Calibri Light"/>
                <a:cs typeface="Calibri Light"/>
              </a:rPr>
              <a:t> et </a:t>
            </a:r>
            <a:r>
              <a:rPr lang="fr-CH" sz="2400" dirty="0" err="1">
                <a:solidFill>
                  <a:schemeClr val="bg1"/>
                </a:solidFill>
                <a:latin typeface="Calibri Light"/>
                <a:cs typeface="Calibri Light"/>
              </a:rPr>
              <a:t>erlabt</a:t>
            </a:r>
            <a:r>
              <a:rPr lang="fr-CH" sz="2400" dirty="0">
                <a:solidFill>
                  <a:schemeClr val="bg1"/>
                </a:solidFill>
                <a:latin typeface="Calibri Light"/>
                <a:cs typeface="Calibri Light"/>
              </a:rPr>
              <a:t> d'Nues an de </a:t>
            </a:r>
            <a:r>
              <a:rPr lang="fr-CH" sz="2400" dirty="0" err="1">
                <a:solidFill>
                  <a:schemeClr val="bg1"/>
                </a:solidFill>
                <a:latin typeface="Calibri Light"/>
                <a:cs typeface="Calibri Light"/>
              </a:rPr>
              <a:t>Mond</a:t>
            </a:r>
            <a:r>
              <a:rPr lang="fr-CH" sz="2400" dirty="0">
                <a:solidFill>
                  <a:schemeClr val="bg1"/>
                </a:solidFill>
                <a:latin typeface="Calibri Light"/>
                <a:cs typeface="Calibri Light"/>
              </a:rPr>
              <a:t> </a:t>
            </a:r>
            <a:r>
              <a:rPr lang="fr-CH" sz="2400" dirty="0" err="1">
                <a:solidFill>
                  <a:schemeClr val="bg1"/>
                </a:solidFill>
                <a:latin typeface="Calibri Light"/>
                <a:cs typeface="Calibri Light"/>
              </a:rPr>
              <a:t>ze</a:t>
            </a:r>
            <a:r>
              <a:rPr lang="fr-CH" sz="2400" dirty="0">
                <a:solidFill>
                  <a:schemeClr val="bg1"/>
                </a:solidFill>
                <a:latin typeface="Calibri Light"/>
                <a:cs typeface="Calibri Light"/>
              </a:rPr>
              <a:t> </a:t>
            </a:r>
            <a:r>
              <a:rPr lang="fr-CH" sz="2400" dirty="0" err="1">
                <a:solidFill>
                  <a:schemeClr val="bg1"/>
                </a:solidFill>
                <a:latin typeface="Calibri Light"/>
                <a:cs typeface="Calibri Light"/>
              </a:rPr>
              <a:t>bedecken</a:t>
            </a:r>
            <a:r>
              <a:rPr lang="fr-CH" sz="2400" dirty="0">
                <a:solidFill>
                  <a:schemeClr val="bg1"/>
                </a:solidFill>
                <a:latin typeface="Calibri Light"/>
                <a:cs typeface="Calibri Light"/>
              </a:rPr>
              <a:t>, </a:t>
            </a:r>
            <a:r>
              <a:rPr lang="fr-CH" sz="2400" dirty="0" err="1">
                <a:solidFill>
                  <a:schemeClr val="bg1"/>
                </a:solidFill>
                <a:latin typeface="Calibri Light"/>
                <a:cs typeface="Calibri Light"/>
              </a:rPr>
              <a:t>ass</a:t>
            </a:r>
            <a:r>
              <a:rPr lang="fr-CH" sz="2400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fr-CH" sz="2400" u="sng" dirty="0" err="1">
                <a:solidFill>
                  <a:schemeClr val="bg1"/>
                </a:solidFill>
                <a:latin typeface="Calibri Light"/>
                <a:cs typeface="Calibri Light"/>
              </a:rPr>
              <a:t>obligatoresch</a:t>
            </a:r>
            <a:r>
              <a:rPr lang="fr-CH" sz="2400" u="sng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fr-CH" sz="2400" u="sng" dirty="0" err="1">
                <a:solidFill>
                  <a:schemeClr val="bg1"/>
                </a:solidFill>
                <a:latin typeface="Calibri Light"/>
                <a:cs typeface="Calibri Light"/>
              </a:rPr>
              <a:t>bei</a:t>
            </a:r>
            <a:r>
              <a:rPr lang="fr-CH" sz="2400" u="sng" dirty="0">
                <a:solidFill>
                  <a:schemeClr val="bg1"/>
                </a:solidFill>
                <a:latin typeface="Calibri Light"/>
                <a:cs typeface="Calibri Light"/>
              </a:rPr>
              <a:t> all Déplacement </a:t>
            </a:r>
            <a:r>
              <a:rPr lang="fr-CH" sz="2400" u="sng" dirty="0" err="1">
                <a:solidFill>
                  <a:schemeClr val="bg1"/>
                </a:solidFill>
                <a:latin typeface="Calibri Light"/>
                <a:cs typeface="Calibri Light"/>
              </a:rPr>
              <a:t>ausserhalb</a:t>
            </a:r>
            <a:r>
              <a:rPr lang="fr-CH" sz="2400" u="sng" dirty="0">
                <a:solidFill>
                  <a:schemeClr val="bg1"/>
                </a:solidFill>
                <a:latin typeface="Calibri Light"/>
                <a:cs typeface="Calibri Light"/>
              </a:rPr>
              <a:t> </a:t>
            </a:r>
            <a:r>
              <a:rPr lang="fr-CH" sz="2400" u="sng" dirty="0" err="1">
                <a:solidFill>
                  <a:schemeClr val="bg1"/>
                </a:solidFill>
                <a:latin typeface="Calibri Light"/>
                <a:cs typeface="Calibri Light"/>
              </a:rPr>
              <a:t>dem</a:t>
            </a:r>
            <a:r>
              <a:rPr lang="fr-CH" sz="2400" u="sng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fr-CH" sz="2400" u="sng" dirty="0" err="1">
                <a:solidFill>
                  <a:schemeClr val="bg1"/>
                </a:solidFill>
                <a:latin typeface="Calibri Light"/>
                <a:cs typeface="Calibri Light"/>
              </a:rPr>
              <a:t>Klassesall</a:t>
            </a:r>
            <a:r>
              <a:rPr lang="fr-CH" sz="2400" u="sng" dirty="0">
                <a:solidFill>
                  <a:schemeClr val="bg1"/>
                </a:solidFill>
                <a:latin typeface="Calibri Light"/>
                <a:cs typeface="Calibri Light"/>
              </a:rPr>
              <a:t>.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7D4591A5-853D-436A-95DA-022ACA9E9207}"/>
              </a:ext>
            </a:extLst>
          </p:cNvPr>
          <p:cNvSpPr txBox="1">
            <a:spLocks/>
          </p:cNvSpPr>
          <p:nvPr/>
        </p:nvSpPr>
        <p:spPr>
          <a:xfrm>
            <a:off x="8258565" y="2013012"/>
            <a:ext cx="3867150" cy="2308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err="1">
                <a:cs typeface="Calibri Light"/>
              </a:rPr>
              <a:t>Droe</a:t>
            </a:r>
            <a:r>
              <a:rPr lang="en-US" sz="3400">
                <a:cs typeface="Calibri Light"/>
              </a:rPr>
              <a:t> </a:t>
            </a:r>
            <a:r>
              <a:rPr lang="en-US" sz="3400" err="1">
                <a:cs typeface="Calibri Light"/>
              </a:rPr>
              <a:t>vun</a:t>
            </a:r>
            <a:r>
              <a:rPr lang="en-US" sz="3400">
                <a:cs typeface="Calibri Light"/>
              </a:rPr>
              <a:t> </a:t>
            </a:r>
            <a:r>
              <a:rPr lang="en-US" sz="3400" err="1">
                <a:cs typeface="Calibri Light"/>
              </a:rPr>
              <a:t>engem</a:t>
            </a:r>
            <a:r>
              <a:rPr lang="en-US" sz="3400">
                <a:cs typeface="Calibri Light"/>
              </a:rPr>
              <a:t> </a:t>
            </a:r>
            <a:r>
              <a:rPr lang="en-US" sz="3400" err="1">
                <a:cs typeface="Calibri Light"/>
              </a:rPr>
              <a:t>Mondschutz</a:t>
            </a:r>
            <a:r>
              <a:rPr lang="en-US" sz="3400">
                <a:cs typeface="Calibri Light"/>
              </a:rPr>
              <a:t> 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8D4F92B-3152-4BAD-8635-837E384FF531}"/>
              </a:ext>
            </a:extLst>
          </p:cNvPr>
          <p:cNvCxnSpPr/>
          <p:nvPr/>
        </p:nvCxnSpPr>
        <p:spPr>
          <a:xfrm flipV="1">
            <a:off x="8372906" y="4324241"/>
            <a:ext cx="3349119" cy="13963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235101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51591FDC718B4AB6E4225732B22C49" ma:contentTypeVersion="5" ma:contentTypeDescription="Create a new document." ma:contentTypeScope="" ma:versionID="8c6afaf50df7500fc67ba21876f00baf">
  <xsd:schema xmlns:xsd="http://www.w3.org/2001/XMLSchema" xmlns:xs="http://www.w3.org/2001/XMLSchema" xmlns:p="http://schemas.microsoft.com/office/2006/metadata/properties" xmlns:ns2="2ac471ba-9f18-467f-8a22-af512e636cd5" xmlns:ns3="845add8b-402f-4d21-8a34-e1c59e333495" targetNamespace="http://schemas.microsoft.com/office/2006/metadata/properties" ma:root="true" ma:fieldsID="1e47c18f30c4d9e937b0d8d08c57a45b" ns2:_="" ns3:_="">
    <xsd:import namespace="2ac471ba-9f18-467f-8a22-af512e636cd5"/>
    <xsd:import namespace="845add8b-402f-4d21-8a34-e1c59e3334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c471ba-9f18-467f-8a22-af512e636c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5add8b-402f-4d21-8a34-e1c59e33349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85EB3C-89D5-488E-BD8B-750BAD1B8D74}">
  <ds:schemaRefs>
    <ds:schemaRef ds:uri="845add8b-402f-4d21-8a34-e1c59e333495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2ac471ba-9f18-467f-8a22-af512e636cd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B7E1BDE-76A9-4101-88D1-368F435B2E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c471ba-9f18-467f-8a22-af512e636cd5"/>
    <ds:schemaRef ds:uri="845add8b-402f-4d21-8a34-e1c59e3334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0F862F-02A0-4F2D-9327-500DE0810E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TM02900769[[fn=Rückblick]]</Template>
  <TotalTime>0</TotalTime>
  <Words>1297</Words>
  <Application>Microsoft Office PowerPoint</Application>
  <PresentationFormat>Grand écran</PresentationFormat>
  <Paragraphs>164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Rückblick</vt:lpstr>
      <vt:lpstr>Wichteg Informatioune  zur Reprise vun de Course </vt:lpstr>
      <vt:lpstr>      Neien Horaire Aalt Gebei / Neit Gebei </vt:lpstr>
      <vt:lpstr>      Neien Horaire  Gebeier vu Biering a Mersch</vt:lpstr>
      <vt:lpstr>      Schoulorganisatioun</vt:lpstr>
      <vt:lpstr>      Schoulorganisatioun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Evaluatioun an Promotioun</vt:lpstr>
      <vt:lpstr>Prüfungen</vt:lpstr>
      <vt:lpstr>Présentation PowerPoint</vt:lpstr>
      <vt:lpstr>D'Semestermoyenne </vt:lpstr>
      <vt:lpstr>Présentation PowerPoint</vt:lpstr>
      <vt:lpstr>Présentation PowerPoint</vt:lpstr>
      <vt:lpstr>RESTOPOLIS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 importantes concernant la reprise des cours</dc:title>
  <dc:creator>EVEN Guy</dc:creator>
  <cp:lastModifiedBy>Marcel KRAMER</cp:lastModifiedBy>
  <cp:revision>24</cp:revision>
  <dcterms:created xsi:type="dcterms:W3CDTF">2020-05-02T12:51:08Z</dcterms:created>
  <dcterms:modified xsi:type="dcterms:W3CDTF">2020-05-07T09:16:38Z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0x010100FA51591FDC718B4AB6E4225732B22C49</vt:lpwstr>
  </property>
</Properties>
</file>